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3" r:id="rId7"/>
    <p:sldId id="334" r:id="rId8"/>
    <p:sldId id="298" r:id="rId9"/>
    <p:sldId id="262" r:id="rId10"/>
    <p:sldId id="335" r:id="rId11"/>
    <p:sldId id="299" r:id="rId12"/>
    <p:sldId id="302" r:id="rId13"/>
    <p:sldId id="264" r:id="rId14"/>
    <p:sldId id="336" r:id="rId15"/>
    <p:sldId id="337" r:id="rId16"/>
    <p:sldId id="338" r:id="rId17"/>
    <p:sldId id="342" r:id="rId18"/>
    <p:sldId id="339" r:id="rId19"/>
    <p:sldId id="340" r:id="rId20"/>
    <p:sldId id="341" r:id="rId21"/>
    <p:sldId id="284" r:id="rId22"/>
    <p:sldId id="269" r:id="rId23"/>
    <p:sldId id="304" r:id="rId24"/>
    <p:sldId id="307" r:id="rId25"/>
    <p:sldId id="306" r:id="rId26"/>
    <p:sldId id="305" r:id="rId27"/>
    <p:sldId id="270" r:id="rId28"/>
    <p:sldId id="309" r:id="rId29"/>
    <p:sldId id="310" r:id="rId30"/>
    <p:sldId id="311" r:id="rId31"/>
    <p:sldId id="312" r:id="rId32"/>
    <p:sldId id="314" r:id="rId33"/>
    <p:sldId id="313" r:id="rId34"/>
    <p:sldId id="315" r:id="rId35"/>
    <p:sldId id="316" r:id="rId36"/>
    <p:sldId id="317" r:id="rId37"/>
    <p:sldId id="294" r:id="rId38"/>
    <p:sldId id="343" r:id="rId39"/>
    <p:sldId id="344" r:id="rId40"/>
    <p:sldId id="345" r:id="rId41"/>
    <p:sldId id="321" r:id="rId42"/>
    <p:sldId id="346" r:id="rId43"/>
    <p:sldId id="347" r:id="rId44"/>
    <p:sldId id="348"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116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061795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bdelilahelhadfaoui/Datascience-Capstone-project/blob/master/Week%201%20-%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Abdelilahelhadfaoui/Datascience-Capstone-project/blob/master/Week%202%20-%20EDA%20with%20matplotlib.ipynb"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bdelilahelhadfaoui/Datascience-Capstone-project/blob/master/Week%202%20:%20EDA%20with%20SQL%20.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bdelilahelhadfaoui/Datascience-Capstone-project/blob/master/Week%203%20-%20Datascience%20Capstone.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Abdelilahelhadfaoui/Datascience-Capstone-project/blob/master/Week%204.ipynb"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bdelilahelhadfaoui/Datascience-Capstone-project/blob/master/Week%201%20:%20Data%20collection%20with%20web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bdelilahelhadfaoui/Datascience-Capstone-project/blob/master/Week%201%20:%20Data%20collection%20with%20web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Abdelilah EL HADFAOUI</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04/09/2022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32154" y="1380967"/>
            <a:ext cx="5085527"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 : </a:t>
            </a:r>
            <a:r>
              <a:rPr lang="en-US" sz="2400" dirty="0">
                <a:solidFill>
                  <a:schemeClr val="accent3">
                    <a:lumMod val="25000"/>
                  </a:schemeClr>
                </a:solidFill>
                <a:latin typeface="Abadi" panose="020B0604020104020204" pitchFamily="34" charset="0"/>
                <a:hlinkClick r:id="rId3"/>
              </a:rPr>
              <a:t>https://github.com/Abdelilahelhadfaoui/Datascience-Capstone-project/blob/master/Week%201%20-%20Data%20Wrangling.ipynb</a:t>
            </a: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p:cNvPicPr>
            <a:picLocks noChangeAspect="1"/>
          </p:cNvPicPr>
          <p:nvPr/>
        </p:nvPicPr>
        <p:blipFill>
          <a:blip r:embed="rId4"/>
          <a:stretch>
            <a:fillRect/>
          </a:stretch>
        </p:blipFill>
        <p:spPr>
          <a:xfrm>
            <a:off x="489404" y="1525660"/>
            <a:ext cx="6142750" cy="406195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rPr>
              <a:t>is : </a:t>
            </a:r>
            <a:r>
              <a:rPr lang="en-US" sz="2200" dirty="0">
                <a:solidFill>
                  <a:schemeClr val="accent3">
                    <a:lumMod val="25000"/>
                  </a:schemeClr>
                </a:solidFill>
                <a:latin typeface="Abadi" panose="020B0604020104020204" pitchFamily="34" charset="0"/>
                <a:hlinkClick r:id="rId2"/>
              </a:rPr>
              <a:t>https://github.com/Abdelilahelhadfaoui/Datascience-Capstone-project/blob/master/Week%202%20-%</a:t>
            </a:r>
            <a:r>
              <a:rPr lang="en-US" sz="2200" dirty="0" smtClean="0">
                <a:solidFill>
                  <a:schemeClr val="accent3">
                    <a:lumMod val="25000"/>
                  </a:schemeClr>
                </a:solidFill>
                <a:latin typeface="Abadi" panose="020B0604020104020204" pitchFamily="34" charset="0"/>
                <a:hlinkClick r:id="rId2"/>
              </a:rPr>
              <a:t>20EDA%20with%20matplotlib.ipynb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pic>
        <p:nvPicPr>
          <p:cNvPr id="2" name="Picture 1"/>
          <p:cNvPicPr>
            <a:picLocks noChangeAspect="1"/>
          </p:cNvPicPr>
          <p:nvPr/>
        </p:nvPicPr>
        <p:blipFill>
          <a:blip r:embed="rId3"/>
          <a:stretch>
            <a:fillRect/>
          </a:stretch>
        </p:blipFill>
        <p:spPr>
          <a:xfrm>
            <a:off x="671206" y="3961457"/>
            <a:ext cx="5086137" cy="2856984"/>
          </a:xfrm>
          <a:prstGeom prst="rect">
            <a:avLst/>
          </a:prstGeom>
        </p:spPr>
      </p:pic>
      <p:pic>
        <p:nvPicPr>
          <p:cNvPr id="8" name="Picture 7"/>
          <p:cNvPicPr>
            <a:picLocks noChangeAspect="1"/>
          </p:cNvPicPr>
          <p:nvPr/>
        </p:nvPicPr>
        <p:blipFill>
          <a:blip r:embed="rId4"/>
          <a:stretch>
            <a:fillRect/>
          </a:stretch>
        </p:blipFill>
        <p:spPr>
          <a:xfrm>
            <a:off x="6006199" y="1087699"/>
            <a:ext cx="5417146" cy="2919240"/>
          </a:xfrm>
          <a:prstGeom prst="rect">
            <a:avLst/>
          </a:prstGeom>
        </p:spPr>
      </p:pic>
      <p:sp>
        <p:nvSpPr>
          <p:cNvPr id="10" name="AutoShape 2" descr="data:image/png;base64,iVBORw0KGgoAAAANSUhEUgAAAtAAAAGECAYAAAAfoBfgAAAAOXRFWHRTb2Z0d2FyZQBNYXRwbG90bGliIHZlcnNpb24zLjUuMCwgaHR0cHM6Ly9tYXRwbG90bGliLm9yZy8/fFQqAAAACXBIWXMAAAsTAAALEwEAmpwYAABlr0lEQVR4nO3dd5hcV33/8feZtr33XfVeXYUxxmBjY2MDxtTQCT2mhpaE0MGE/EjoAQwOnSRACGCMMeAC7hhblm3JsqzepV1ptXX63HvP748ZmfVqJe1K0+fzep59pJ1y73f3zs585sz3nmOstYiIiIiIyPT4Cl2AiIiIiEgpUYAWEREREZkBBWgRERERkRlQgBYRERERmQEFaBERERGRGVCAFhERERGZAQVoEck5Y8wdxpi35mlf7zDGDBhjwsaYtknXzTPGWGNMIB+1HKe+Txlj/qtQ+68UmeO8qNB1TIcxZpcx5rmFrkNEpk8BWkSyIhMCYpngOmCM+b4xpn6G2zitgGuMCQJfAi631tZba4+cynakchljfmCM+Wyh6xCR4qYALSLZdJW1th44B3ga8LE8778LqAY25nm/UiRy/elCIT+9EJHioQAtIllnrd0P/A5YNfk6Y4zPGPMxY8xuY8whY8yPjDFNmavvyvw7khnJfsYU968yxnzFGHMg8/WVzGVLgM0T7v/Hk9VpjHmTMWaTMWbcGLPDGPN3E657ozHmnkm3f7ItIDNS+Q1jzG8z9/+LMWbhhNuuNMbcaowZyozIf2TCpkKZn3vcGLPRGLPmOPUZY8yXM7+nUWPMemPMqsx1T2mLmVzv8fZvjPEbYz5ijNme2f9DxpjZmeuWTbjPZmPM30zY3vONMY9n7rPfGPOhzOXtxpibjDEjmfvdbYw55rUl87v64qTLfmOMeV/m/73GmF8YYw4bY3YaY9474XbnGWP+nNnHQWPM140xoUnH5V3GmK3A1kn7eFrm5w9MuOxlxphHpqjx7cBrgX/MPP5+k7l8lzHmn4wx64GIMSZgjDnfGHNfpqZHjTEXT9jOHcaYa40x92Z+X7cYY9onXP/6zOP/iDHmo5PrEJHipwAtIlmXCWTPBx6e4uo3Zr6eAywA6oGvZ657dubf5kwLxp+nuP9HgfOBs4AzgfOAj1lrtwArJ9z/kmmUegh4IdAIvAn4sjHmnGnc76hXA58GWoBtwL8AGGMagNuA3wO9wCLg9gn3exHwU6AZuJG//vyTXU76d7Ikc9tXAidtSznJ/j+Qqfv5pH/uNwNRY0wdcCvwP0Bn5jbfNMYc/Z1+F/g7a20D6TdGR9+gfBDYB3SQ/gTgI4CdoqwfAq8+Gq4zgfJS4CeZy34DPAr0ZS5/nzHmeZn7usD7gXbgGZnr3zlp+y8Gng6smHihtfZB0r+zyyZc/Drgx5MLtNZeD/w38G+Zx99VE65+NfAC0sehC/gt8FmgFfgQ8AtjTMeE27+G9GOqEwhlboMxZgVwHfB60semDZh17K9LRIqZArSIZNMNxpgR4B7gTuBzU9zmtcCXrLU7rLVh4J+BV5npfzT+WuAz1tpD1trDpAPs60+lWGvtb621223ancAtwLNmsIlfWmsfsNY6pIPXWZnLXwj0W2u/aK2NW2vHrbV/mXC/e6y1N1trXdJB7szjbD8FNADLAGOt3WStPTiNuk60/7eSfsOxOfNzP5rpFX8hsMta+31rrWOtXQf8Anj5hFpWGGMarbXDmeuPXt4DzLXWpqy1d1trjwnQ1toHgFHS4RfgVcAd1toB0u0+Hdbaz1hrk9baHcB/Zm6DtfYha+39mbp2Ad8GLpq0i3+11g5Za2NT/D5+SDo0Y4xpBZ5H+o3CTHzNWrs3s/3XATdnjqFnrb0VWEv6TclR37fWbsnc/n/562Pj5cBN1tq7rLUJ4OOAN8NaRKTAFKBFJJtebK1tttbOtda+8zhhphfYPeH73UCA9KjedEx1/95TKdYYc6Ux5v5M68EI6QDUfpK7TdQ/4f9R0qPpALOB7TO4X/VUbyCstX8kPTr9DWDAGHO9MaZxGnWdaP/Hu24u8PRMS8JI5vfxWqA7c/3LSP9+dhtj7jR/ba/5d9Kj77eYdBvMh09Q15NBlqeOAs8Feift+yNkHhPGmCWZNpF+Y8wY6Tdmk4/T3hPs97+Aq0z6pNa/Ae6e5huR421/LvCKSfVeSPqNxFHHe2z0TtyWtTbCND5VEJHiogAtIvl2gHQAOWoO4AADTP3R/3Tuf2CmRRhjqkiPsH4B6LLWNgM3AyZzkwhQO+H23ZO3cQJ7gYUnvdU0WGu/Zq09l3R7yhLgH6aqj78G3ZPt/3jX7QXuzLwBOvpVb619R6aOB621V5NuSbiB9KgqmdHtD1prFwBXAR8wxlw6xfYhHWSvNsacCSzPbOfovndO2neDtfboiO51wBPAYmttI+lwbSZt+7iPnUxP/p+Bl5D+tOKY9o1pbGfi5XuBH0+qt85a+/9OsN2jDpJ+EwOAMaaWdBuHiJQQBWgRybefAO83xszPjAh+DvhZpg3iMOmPsxec5P4fM8Z0ZPpoP0E6mM1UCKjK7NMxxlxJuuf4qEeBlcaYs4wx1cCnZrDtm4BuY8z7TPoExwZjzNNnWmDmBLinm/T0fBEgTrofGOAR4KXGmFqTPrHxLdPc/3eAa40xi03aGSY9X/ZNwJLMCW7BzNfTjDHLjTEhY8xrjTFN1toUMHa0DmPMC40xi4wxZsLlLlOw1u4DHiQdYH8x4ROKB4CxzIl6NSZ9ouMqY8zTMtc3ZLYdNsYsA94x098l8CPgH4HVwK9OcLsBTvz4g7+OaD8vU2u1MeZiY8x0epn/D3ihMeZCkz4R8jPotVik5OiPVkTy7XukA9RdwE7SofA9ANbaKOkT8e7NfDR+/hT3/yzpftP1wAZgXeayGbHWjgPvJT2SOkz6pK8bJ1y/hXS4uY30zA73TLGZE237MtIjsv2Z+z9npjWSPsnvPzP17Sb9Uf8XMtd9GUiSDnw/JN2DPZ39f4n0z3wL6VD6XaAmc5/LSfcdH8jc7/Ok32RAeuR2V6aF4hr+2oqxmPTvKEx6lPeb1to7TvAz/ZB0iH1yFDjTC34V6T7hncAg6aB/dHaWD5E+PuOZ38fPTrD94/kV6U8ufpVpmzie75Lu9R4xxtww1Q2stXuBq0mPhB8mPSL9D0zjNdVauxF4F+ke7IOkj+2+6f8YIlIMzBTneoiIiOSEMebZpEdw51lr83rynDFmO+mZRG7L535FpPxoBFpERPIi04ry98B3ChCeX0a6j/mk84OLiJyMVlQSEZGcM8YsJ9168yjp+ZHzue87SM8P/fp8B3cRKU9q4RARERERmQG1cIiIiIiIzIACtIiIiIjIDJRcD3R7e7udN29eocsQERERkTL30EMPDVprOyZfXnIBet68eaxdu7bQZYiIiIhImTPG7J7qcrVwiIiIiIjMgAK0iIiIiMgMKECLiIiIiMyAArSIiIiIyAwoQIuIiIiIzIACtIiIiIjIDChAi4iIiIjMgAK0iIiIiMgMKECLiIiIiMxAzgK0MeZ7xphDxpjHjnO9McZ8zRizzRiz3hhzTq5qERERERHJllyOQP8AuOIE118JLM58vR24Loe1iIiIiIhkRc4CtLX2LmDoBDe5GviRTbsfaDbG9OSqHhERERGRbAgUcN99wN4J3+/LXHawMOWIiIiUrqTjkXQ96qsK+dIuuRZLuoQTTqHLyLvm2iBBf/GculfIvzIzxWV2yhsa83bSbR7MmTMnlzWJiIiUFGsth8cTbBkYJ+l6LO5sYFZLDcZM9TIrpWw4kmTD/hG8KdNS+Uo5HmvmtdJSFyp0KU8qZIDeB8ye8P0s4MBUN7TWXg9cD7BmzZoKe9iIiIhMLZxw2DowznA0RXNNkHpj2DoQJpxwWNxZT6CIRuzk1Flr2TccY+vAOE01IUKByjquQ5FEoUs4RiGPwI3AGzKzcZwPjFpr1b4hIiJyEinXY8fhMA/uHCKe8uioryLo9+H3GdrrQxwaj/PIvhHiKbfQpcppclyPJ/rH2ToQprWuquLCc7HK2Qi0MeYnwMVAuzFmH/BJIAhgrf0WcDPwfGAbEAXelKtaREREyoG1lsFwgi0DYRzPo7UuhG9Sq4YxhtbaKsbjKdbuGmJ1XzNNtcECVSynI55y2XhglHDCob0+pLacIpKzAG2tffVJrrfAu3K1fxERkXISTTpsOxTmSDhBY3WIUODEobihOkg85bJuzzDLuhvoaa7JU6WSDaPRFBv2j+DLvCGS4qJTdUVERIqY43rsH46xYzBCVcBHe331tO9bHfQT9PvYdHCMcMJhQUc9fp9GMYvdwZEYT/SPU18VoDroL3Q5MgUFaBERkSI1HEmyuX+MhGNpqQ2dUvhN90VXsX8kRiTpsryngaqAQlkxcj3LzsNh9gxFaakN6STQIqYjIyIiUmTiKZfHD4zy8N4R/D4frXWnFp6PMsbQVldFJOHw0O5hxuOpLFYr2ZBwXDbsH2XfSIz2+iqF5yKnEWgREZEi4XqWg6Mxth8KE/D76KjPbu9rY3WQWNLlod3DrOhppLNx+u0gkjvj8RQb9o9iLbTVqd+5FChAi4iIFIHRaIotA2NEki7NNac34nwiNSE/Ab9hw/5R5icc5rXV4VNfdMEcGovz+MExaoMBaqrUWlMqFKBFREQKKJ5y2XUkwoGRGPWhYF5GIIN+H+31Vew+EiWSdFja1aj5hfPM8yy7jkTYORihpTZUVMtUy8kpQIuIiBSA51kGxuJsOxQGA+11VXmd59dn0icXjkSSPLxnmFV9TdRVKRbkQ9Lx2DwwxuB4kvb6qmPm8pbip78UERGRPBuLp9gyMM54PEVTdWFHH5trQ0QSDmt3DbGqr4m2LPddy1NFEg6P7R8l6Xi063ddshSgRURE8iTpeOw+EmHvUJS6qgDtdcVxEl9dVYCg38ej+0ZZ1FHH7NZarXqXA0fCCR7bP0pVwE9zbajQ5chpUIAWERHJMWsth8cTbBkYx7PQVoQf24cCPlprQ2w7HCGSdFncWa+p1LLEWsveoSjbDkdoqg6q37wMKECLiIjkUDjhsHVgnJFYiqbqYFGfLOb3GdrrQgyMxYkkHFb2NlET0swQp8NxPbYeCnNwNE7rKS6GI8WneP+KRURESljK9dhxOMyDO4eIpzza66qKOjwfdXTRlZRjeWj3EKNRLbpyqmJJl0f2jjAwFqf9NBfDkeKiEWgREZEsstZyJJxg80AYx/NorQsVXbvGdNRXB4inXB7aM8SyrkZ6W2oKXVJJGY2m2LB/BL/xaXGUMqQALSIikiXRpMO2Q2GOhBM0VAdpDAQLXdJpqQ76Cfp9PNE/RjiZYmFHg0ZRp+HAcIwnBsZoqApSHVQLTDlSgBYRETlNjutxYCTG9sMRqgI+2uuLY3aNbPD70vNFHxiJE016LOtuUCg8DtezbD88zr6hGK11VXqzUcYUoEVERE7DcCTJ5oFx4imXljI9SexoX/RYPMVDu4dZPauJxurSHl3PtnjK5Yn+cUai6cVRNA1geSv+sxlERESKUDzl8viBUR7eO4I/EzDLMTxP1FgdJOjz8dCuYQ6NxQtdTtEYj6dYt2eYSMKhLc8rSkphaARaRERkBlzPcnA0xvZDYQJ+H+11oYoKTDUhPwG/YcP+UeYnHOa11eEr8zcOJ3JoLM7GA2PUhQLUVKm1pVIoQIuIiEzTaDTFloExIkmX5prybNeYjqDfR3t9FbuPRIkkHZZ2NVbc4iCeZ9l1JMLOwQgttYVdjl3yT0dbRETkJBKOyxP9Yzy0ZwhrK6Nd42R8Jn1y4Ug0xcOZ9oVKkXQ8Nh4cZfeRKO31pTG/t2SXRqBFRESOw/MsA2Nxth0Kg4F29bceo7kmRDTpsHbXECt7G2lvKJ8ZSKYSSTg8tn+UpOvRXq/5nSuVArSIiMgUxuIptgyMMx5P0VStj+hPpDYUIOj38ei+URZ3usxurS3LNxqD4+l+5+qgn+aaUKHLkQJSgBYREZkg6XjsPhJh71CUuqoA7XXlPaKaLUF/esW9bYcjhBMOS7oaCJTJmw5rLXuHomw9FKa5JlRx/d5yLAVoERER0iHp8HiCLQPjeBba6qtKcgnuQvL7DB31VRweTxBNuKzsa6ImVNozUziux5aBcfrHEgXvfY8mHX67/iDzO+pY1dukBW0KSAFaREQqXiThsGVgnJFoiqaaoNo1TlNrXRXhuMPa3UOs7muiubY02x1iSZeN+0eJJB06iqDf+bo7t3PH5sMABP2GVb1NnDO3hXPntDCrpaYs22aKlQK0iIhUrJTrsW84yq7BKNVBv04Ky6L66gAJx2XdnmGWdjXS21xdUgFvJJpkw/5RAsZHa13hHxd3bD7EHZsP8zdrZrOqt5GHdg+zbs8w371nJ99lJ50NVZwzp4Vz5rZw5qwmakOKeLmk366IiFQcay1Hwgk2D4RxXI/WupDaNXKgKuCntdbH5oExIskUCzsain76P2stB0bibB4Yo7E6SFWg8G0SA2NxrrtzO8u7G3jNeXPw+wxnz2kB0gu5rNszwro9w9y55TC/39iP32dY0dPIOXNaOHduM/Pa6krqzUspUIAWEZGKEk06bDsUZnA8QWNNkMbqYKFLKmt+n6G9rooDI3EiCZflPY1F27vrepbth8fZNxyjtbY45vp2PcuXbt2CtfCBy5ceU1NnYzVXrOrmilXdpFyPJ/rHWZcZnf7hn3fxwz9Da22Is+c0c+7cFs6a3UyDHvOnTQFaREQqgutZ9g9H2TEYIejz0VHm8xUXE2PSi8+MxVM8tHuY1bOaiu6NSzzlsungGKOxVFHN9/1/6/bx+MExPnDZErobT/yYDfp9rO5rYnVfE397wTyGIknW7UmH6b/sHOL2Jw7hM7CkqyEzOt3Cwo76onijUGoUoEVEpOwNR5JsHhgnnqrsJbgLrbE6SCzp8tCuYVb0NNLVVBxvYsbiKTbsGwWgrQj6nY/aMjDO//xlN89e3MHFSzpmfP/WuhDPXd7Fc5d34XqWrYfSo9MP7RnmJw/s4X8e2ENDdSDdOz2nhbPnNNNSoid85psCtIiIlK14ymXH4TAHR+M0VgeLKhxVqpqQn4DfsPHgKOGkw/y2OnwFfEMzMBrn8YNj1IUCRTXlXizp8oVbNtNWX8U7Ll542iPifp9hWXcjy7obec3T5zIaS/HI3pEn2z3u3JKe3WNhR92To9PLuhv1ZvM4FKBFRKTsWGvZPxJj+6EwAb+Pjvri+Uhe/rroyt6hKJGEw7LuxrwvTuJ5lp1HIuwajNBSW3wrTf7nPTvoH43zuZespr4q+3GtqSbIRUs6uGhJB5617ByMPDmzxy/W7ePnD+2jLuTnzNnNTwZqzVLzVwrQIiJSVqy1bD8UZs9wlJaaUNmshldufJm+6JFYuk93VV9TToLiVJKOxxP9YwxFkrQX4YI5924b5NbHB3jFubNY1deU8/35jGFhRz0LO+r5mzWziSQcHt038mSgvm/7EQDmttY+Oe/0it7GonvTkU8K0CIiUjastWw/HGHPcKyoTgST42uuCRFNOqzdNcSq3kbac3xyZzjh8Nj+UVKuV5QtPYPhBF//0zYWddbzmvPmFKSGuqoAFyxs54KF7Vhr2TMUzZyMOMJvHj3Arx7eT3XQxxl9zU8G6u4i6WfPFwVoEREpC0+G56Eo7XUhhecSUhsKEPT7eHTfKIs6XOa01ebk+A2Ox3nswBg1QT/NNcV3spxnLV++bQsp1+MfLl9aFJ+eGGOY21bH3LY6XnL2LGJJlw37R1m3Z5iHdg/zwK4hAHqbqp8M06v6yn+ZcQVoEREpeTbTw7nnSJS2eoXnUnS0L3r7YJhI0mFxV0PWWgSstew5EmXb4XBR9jsfdcPD+1m/b5T3XLKI3uaaQpczpZqQn/Pmt3Le/FYADozEngzTtzw+wE3rD1bEMuMK0CIiUtKOhufdmfBcbP2sMn1+n6GjvprD4wmiCZeVfU2nPTNGyvXYOjBO/1ictrriWBxlKtsPh/nx/bt5xoI2LlveVehypq23uYbe5hpeeEYvScdj44HM6PSekbJeZrz0fwIREalou45E2HUkQltd8Z0MJqemta6KcCLdF716VhPNpzg3cSzpsnH/KJGkQ0d98fboxlPpKesaa4K8+zmLSna0NhTwcfacFs6e08JbOP4y48u7Gzhnbgtr5raU7DLjCtAiIlKydg9G2Dmo8FyO6qsCJByXdbuHWdLdQF/zzNoARqJJNuwbJeDz0VqEJwtO9L17d7JvOMZnr15FY01xrdB4OiYuM+5klhk/OrPHj/68mx/9eTcttcEnp8krpWXGFaBFRKQk7R6MsP1wmLYinIZMsqMq4Ke1zseWgXEiCYdFnQ0nbcE4Ogf4lv5xGmuCVAWK+2S2B3Ye4XeP9fOSs/s4c3ZzocvJmYDfx6q+JlZNWGb84cwy4w+U4DLjCtAiIlJy9hxJh+dWjTyXPb/P0F5XxcHROJGEw4re48/w4HqWbYfG2T8So7WI+52PGo4k+ertW1nQXsfrz59b6HLyqrUuxKXLu7h00jLj6/aMPGWZ8bNnt7CsOz1HdUtd8cycogAtIiIlZe9QejaFUghIkh0ms+jKWCzF2t1DnDGrmcZJH/XHUy6PHxhlLO6UxBzgnrV85fYtxFMeH7p8adHODJIPk5cZH4uleHjCMuN3bT3MS8+ZVegyn0IBWkRESsbeoShbD43TWqvwXIkaa4LEUy4P7RpmeXcD3Zmp3sbiKdbvG8FYU5SLo0zlpvUHWbdnhHdctJDZrbWFLqeoNE5aZvyx/aN0NRbXSaAK0CIiUhL2DUfZMjBe1FORFUok4fDtu7ZzwcJ2zl/QVuhycqo66CfgMzzeP0Y46VIf8rOpf5z6qkDJLN6xazDCD+7bydPmtXDlqu5Cl1PUfMYwq6X45sRWgBYRkaK3fzjG5n6F56lEkw6fvHEjmwfGuXvrIB9/wQrOmdtS6LJyKpBZdGXvUBSwNNeEimLVvulIOh5fuGUzdaEA771kcdG3msjUSuPRJiIiFevgSIwnBsYUnqcQTTp86saNbDsc5n2XLmZ2ay2f+90mnugfK3RpOeczhvb6Ktrrq0smPAP88M+72D0U5e+fu/iU57eWwiudR5yIiFScgyMxHu8fo009z8eIp1w+c9PjbB4Y5x8uX8qly7v49FUraa0L8enfPM7uI5FClyiTrNs9zI2PHuCFZ/SwZm5rocuR06AALSIiRal/JMbjBxWep3I0PG86OMaHLl/KMxe1A9BSF+IzV68i5PfxiV9vpH8sXuBK5ajRWIqv3L6FOa21vPGCeYUuR06TArSIiBSdgdE4Gw+O0VobUnieJOG4fPa3j7PxwCjvf+4SnrW44ynXdzdW85mrV5J0PT7x68cYjiYLVKkcZa3lP/64lfG4w4cuX1r0i7vIySlAi4hIURkYjbPxwCittaVzYli+JB2Pz/52E+v3jfL3ly7h4qWdU95ublsdn3zhCoYiST5540bCCSfPlcpEv9/Yz192DvHGC+Yxv72u0OVIFuT0mckYc4UxZrMxZpsx5sNTXN9kjPmNMeZRY8xGY8ybclmPiIgUt0Nj6fDcovB8jJTr8S83b+LRvSO899LFXLJs6vB81LKeRj5y5XL2DkX57G8fJ55y81SpTLR3OMp37tnJ2bObuerM3kKXI1mSs2cnY4wf+AZwJbACeLUxZsWkm70LeNxaeyZwMfBFY4xOSRURqUCHx+M8tn+UZoXnY6Rcj8/dvIl1e4Z59yWLeO7yrmnd75y5LXzgsiU8fmCMf/vDEziul+NKZaKUm56yrirg433PXaJl58tILp+hzgO2WWt3WGuTwE+BqyfdxgINJj0JYj0wBOhzJhGRCjM4HmdDJjxX8pLGU0m5Hp///ROs3T3Muy5exOUrZrbwxrMWd/COixfy4K5hvvrHrXjW5qhSmey//7KbHYcjvPeSxbTWaXywnORyIZU+YO+E7/cBT590m68DNwIHgAbgldZavT0WEakgg+Nx1u8fpblG4Xkyx/X49z9s5i87h7jmooVccYqr1l25qoexuMN/3b+bhqoAb3vWAi3gkWOP7hvhl+v2c8XK7rJfHbIS5TJAT/WXOflt7/OAR4BLgIXArcaYu621T5kB3hjzduDtAHPmzMl+pSIiUhBHwgk27B9TeJ6C61m+cMtm/rzjCG971gJesLrntLb3N+fOYiyW4sZHD9BYE+RVT9Praa6Mx1N8+dYt9DbX8JYL5xe6HMmBXD5b7QNmT/h+FumR5oneBPzSpm0DdgLLJm/IWnu9tXaNtXZNR0fH5KtFRKQEDYUTbNg/SlNNUOF5EtezfPHWzdy7/QhvuXA+L8rCyWfGGN5y4XwuWdrJf/9lD7/dcDALlcpk1lq+/qdtjMRSfOjypVQHNWVdOcrlM9aDwGJjzPzMiYGvIt2uMdEe4FIAY0wXsBTYkcOaRESkCAxHkjy6b5SGKoXnyVzP8uXbtnD31kHedME8XnxWX9a27TOG91yyiPPmtfLtO7dz55bDWdu2pN2+6RD3bT/C654+l0Wd9YUuR3IkZ89a1loHeDfwB2AT8L/W2o3GmGuMMddkbnYtcIExZgNwO/BP1trBXNUkIiKFNxJN8sjeERqrg4QCCs8TuZ7lq7dv4c4th3nDM+by0nNmZX0fAb+Pf7xiKSt6G/nybVt4aPdw1vdRqQ6MxPj23dtZ3dfES87O3hsfKT7GltjZuGvWrLFr164tdBkiInIKRqMp1u0ZpqE6oNXYJvEyq9XdtukQr3v6HF6Z4x7lSMLhIzdsYN9wjM9evYrlPY053V+5c1yPf/rlevaPxPiPV51DR0NVoUsqG0ORBGfMaqalADOZGGMestaumXy53vqLiEhejEZTPLxX4XkqnrV840/buG3TIV79tNk5D88AdVUBPn3VStrrQnz6po3sGozkfJ/l7Kdr97JlIMy7n7NY4bkCKECLiEjOjcZSPLJvhPoqhefJrLVcd8d2bnl8gFeumc2rz8vf7BjNtSE+c/UqqgN+PnHjY/SPxvO273Ky8cAoP1+7l0uXdXLhovZClyN5oAAtIiI5NRpL8fCeYWqDfoXnSay1fPuuHfx+Yz8vP2cWr336nLzPz9zVWM1nrl6F41o+/uvHGI4k87r/UhdJOHzp1i10NlTz9mcvKHQ5kicK0CIikjNj8RSP7BmmLhTQdF6TWGv5zj07+e2Gg7zk7D7e8Iy5BVvcZE5rLZ+8aiUjsSSfuPExwgktCjxd37pzO4PhBB+8fAm1oVwuryHFRAFaRERy4mh4rlV4Poa1lu/du5MbHz3Ai87s5U0XzCv4yoBLuxv4yJXL2Tcc4zM3PU485Ra0nlJwx+ZD3LHlMK8+bw7LunUSZiVRgBYRkawbj6d4dM8INUGF58mstfzgvl3c8MgBXnhGD2+9cH7Bw/NRZ89p4YOXL+WJg2N8/vdP4LheoUsqWgNjca67czvLexp5xbmzT34HKSsK0CIiklXhhMMje0aoCvgVniex1vLj+3fzy4f3c+Wqbt7+rAVFE56PunBRO++8eBFrdw/zldu34pXYdLf5kF4pcgsAH7xsCX5fcR1DyT0164iISNaEEw4P7xmmKuCnJqTwPNn/PLCHnz+0j+et7OaaixYWXXg+6opV3YzHU/zo/t00VAV4+7OLL+gX0v89tJdNB8f44GVL6GqsLnQ5UgAK0CIikhWRhMMje4YJ+X0Kz1P4yQN7+OmDe7lsRRfvvHghviIPpC8/dxZjcYcbHtlPY00wr9PrFbPN/eP8zwN7ePbiDi5e2lnocqRAFKBFROS0RRIOD+8dJuj3aSaCKfxs7V7+54E9XLqsk3c/Z1HRh2cAYwxvfuY8xuMp/ueBPdRXBbjqzN5Cl1VQ0aTDF2/dTFt9Fe+4eGGhy5EC0rOciIiclmgyE559Cs9T+b+H9vFf9+/m4qUdvOeSxSURno8yxvCeSxYTTjhcf/cOGqoDFT3q+p9372BgLM7nXrKa+io91iuZTiIUEZFTFk06PLxnhIBReJ7Krx7exw//vItnL+7gfZeW5slmfp/hH5+3jNV9TXzl9q2s3TVU6JIK4p5tg9y26RAvP3c2K3ubCl2OFJgCtIiInJJY0uWRvSP4jaFOo3HH+PUj+/nevbu4cFE7HyjxmRpCAR8fe8Fy5rXV8q+/e4KNB0YLXVJeDYYTfONP21jcWc+rn6Yp60QBWkRETkEs6fLw3mEMCs9TuWn9Ab5zz04uWNhWNtOc1YYCfOqqlXQ0VHHtTY+zczBc6JLywrOWL9+6Bcfz+NDlSwn4FZ1EAVpERGYonnJ5NBOe1Qd6rJs3HOTbd+3g/AWt/EOZBa7m2hCfuXolNSE/n7hxIwdHY4UuKedueHg/6/eP8vZnLaC3uabQ5UiRKJ+/ahERybl4Kt22Ya3C81R+/1g/1925nfPmtfKPz1tWVuH5qM6Gaj7zolW4nuXjv36MI+FEoUvKmW2Hwvz4/t1csLCN5y7vKnQ5UkTK7y9bRERyIj3yPILnWeqrFZ4nu/Xxfr5xxzbWzG3hw1cuI1iG4fmo2a21fOqqlYzGUnzyxo2E406hS8q6eMrlC7dspqkmyLufs0gLychTlO9ft4iIZM3R8Ox6lobqYKHLKTq3bxrgP/64jXPmNPPPVy4v6/B81JKuBj72/BXsH4nx6Zs2Ek+5hS4pq753704OjMR4/2VL9JiXY5T/X7iIiJyWeMpl/b4RHFfheSp/2nyIr96+lTNnN/OR5y8nFKicl9YzZzfzD89bypaBcf71d0+Qcr1Cl5QVf9l5hN891s9Lzu7jzFnNhS5HilDl/JWLiMiMJZy/hufGGoXnye7ccpiv3LaF1X1NfPT5y6kKVN4S5hcsbOedFy9i3Z5hvnLbFlzPFrqk0zIUSfK127eyoKOO150/t9DlSJFSE5uIiEwp4bhs2DtKyrU0auT5GHdvPcyXbt3Mip5GPv7CFVQHKy88H/W8ld2EEw4/uG8X9dVBrnn2gpLsGfas5Su3bSHueHzosqUV0Yojp0YBWkREjpFwXDbsGyXhegrPU7h32yBfuGUzy7ob+cQLV1Z0eD7qZefMYiyW4pcP76ehOsDrnl56o7c3rT/Aw3tHeMdFC5ndWlvocqSIKUCLiMhTJB0vHZ4dheep3L/jCP9+y2aWdDXwyatWUBNSeD7qjRfMYzzh8LMH99JYHeBFZ/YVuqRp2zkY4fv37uJp81q4clV3ocuRIqcALSIiT0o6Hhv2jxBPuTTVhApdTtF5YOcRPv/7J1jUUc+nX7SS2pBeRicyxvCuixcRjjv85907qa8KcsmyzkKXdVIJx+WLt2ymvjrAey9ZXJLtJ5Jfau4REREAUm46PEeTCs9TWbtriH/93RPMa6/jUwrPx+X3GT50+VLOmNXEV2/fwgM7jxS6pJP64X272D0U5X2XLqG5trgf+wnHZTiaZCyWIpJwiKdcko5X8idvlhoFaBERSYfnfenw3KzwfIx1u4f53O82MbetlmtftEqrMJ5EKODjo89fzoKOej7/+808tn+00CUd19rdQ/xm/UGuOqOHc+e2FLqcE3I9y3jcYX5bHT3N1TTXBgkFfFgskaTDUDTBkUiCoUgy82/6+yORhEJ3lukZQESkwqVcj40Hxogk3KIffSuER/aO8C83b2J2Sy3XXr1KqzBOU20owKeuWsk//WI91/72cT73ktUs7KgvdFlPMRJN8tXbtzK3tZY3XjC/0OWc1EgsyYL2Oma3TX2Co7UWx7O4mS/nyX89Uo5HwvFIZv5NuR6RpIvjeVgLBoPFYoCjsdpnDH5j8PvSX74J/690ehYQEalgTiY8j8VStCg8H+PRfSNc+9vH6W2u5jNXr9JCMjPUVBPk2qtX8Y+/WM+nbtzI5192Br3NNYUuC0iHzf/44zYiCYdrX7Sq6BfAiSYd6kJ+Zp1gdhBjDEG/YSaTwpwodCedv34pdD+VArSISIU6Gp5Ho0la66oKXU7R2bB/lGtvepzuxmo+++LVNGkhmVPS0VDFZ65eyYd/sZ6P//ox/u1lZ9BWX/jH2+839vPAriHe9qz5zGuvK3Q5J+RZSzTpcO681qwHUYXuU6MALSJSgY6G5xGF5yltPDDKZ27aSGdDFZ998SqF59M0u6WWT121ko/e8Bgfv3Ejn3/p6oKO5u8divKde3ZyzpxmXnhGb8HqmK7haJJ57XVFM61kvkO3tVBsE6MoQIuIVBjH9djUP8ZITOF5Kk8cHOPTv3mctroq/uXFq9XakiWLuxr46AuW86kbN/Lp3zzOtVevKsgc2inX4wu3bKY64OPvL12Cr9iS2SSxpEtN0M/sltJe2OV0Q3dVkbXYFFc1IiKSU65n2dQ/xlA4SWutwvNkm/vH+cSNG2mpDfIvL15FS53CczadOauZf3zeUrYeGudzv9tEyvXyXsN/3b+bHYMR3nvpYlqL/Ph61hJOpFjW00igApcVT4duH9VBf9HNzV15R0NEpEK5nuWJg2McCWvkeSpbBsb5xI2P0Vwb5HMvWV0Ufbrl6BkL23n3cxbxyN4RvnjrlrxOpfbo3hF++fB+rlzVzdPnt+Vtv6dqJNO6oRai4qMWDhGRCnA0PB8OJ2hTeD7GtkNhPnHjYzRUB/iXFys859plK7oZjzt8/75dNFQFeOfFC3M+wjgWS/Hl27bQ11zDm59Z/FPWxVMuVUE/c04w64YUjgK0iFScgdE4sZRb6DLyajSWYjiaVHiewo7DYT7+68eoCwX43ItX09FQmr+jlOtlVpEsjdHKl54zi7G4wy/W7aOhOsAbnjEvZ/uy1vKNO7YxGkvxsResoHomjbgF4FnLeMLh3DktFdm6UQoUoEWkoqQyJ9AFfJX1ouQ3RuF5CjsHI3zs149RHfTzLy9ZTWdjdaFLOmVj8RQhv49wwimZlRL/9hlzGY+n+PlD+2isDvLis/tysp/bNg1w3/YjvPGCeSzqLK7FXKYyEksyp7WWptrSeDNUiUrjL0xEJEvG4w5AyYzSSe7sPhLhYzdsIOT38bmXrKK7hMNzyvUI+n2sntXEut3DpAI+giUwcmmM4Z0XLyKccPjuvTtpqA5w6fKurO7jwEiM6+/ewRl9TbwkRwE9m+Iplyq/j3nHWW1QikPx/3WJiGTR4fE4oRIIFpJbe4eifOyGxwj4fHzuJavpaSqO1fFO1Wgsxfy2OhqqgyzvaWQklsTa/J2cdzr8PsOHLl/KmbOa+Noft3L/jiNZ27aTmbIu4PPxvucW/5R11lrGK3jWjVKioyMiFcPzLIfHE9SG9OFbJds3HOWjN2wAA//yklVFs7T0qUq5HsGAobMx3aLT2VjNrJYahmPJAlc2fUG/j488fzkLO+r5tz88wYZ9I1nZ7k8e3MvWQ2He9ZxFJdHbPhxNMrullmbNPV70FKBFpGKMJxwczxb18rCSWwdGYnz0V49hLXzuxauZVeKLU0C693lBW/1TRiwXtNdTE/QTTToFrGxmakMBPnnVSrobq7n2t5vYdih8Wtt7bP8oP1+7l+cu7+TCRe1ZqjJ34imXYMBX9MuKS5oCtIhUjKFIAn+Rf4QruXNwNMZHfrUBx/P47ItXMbsMpgdzXI+A76+jz0cF/D5W9DYRS7k4BVis5FQ11QT5zNWrqK8O8KnfbGT/cOyUthNOOHzpti10N1XztmctyHKV2WetZSyRYnl3Y0n0rosCtIhUCGst/aNx6kpkdgLJrv6xOB/51WMkXY/Pvng1c9vKY5RvNJ5iXnvdlP2y9VUBlnU1MFxC/dAA7fVVXPuiVQB8/MbHGAwnZryNb925nSPhBB+8bGlJtGyNxFLMbqnRypclRAFaRCpCNOmScDyN7lSggbE4H/3VBuIpl89evYr5ZfIR+dHR564TzB7S1VRNT1MNI7FUHis7fX0tNXzqqpWE4w6f+PVjjM6g/js2H+LOLYd5zXlzWNrdkMMqsyPhuPh9hnltxT+9nvyVXklEpCIMR5OoeaPyHBqP89EbNhBJOlx79SoWdJRPSBmLp5jbVnfCN4XGGBZ11hMK+IglS2vxoEWd9Xz8BcvpH4vz6d9snFY/d/9YnOvu3M6KnkZefu7sPFR5eqy1jMZSLO9pJBRQJCslOloiUhH6R+Ml8VGuZM9gOMHHbniMcNzh2hetKokFNKbLcT18PkN308nnrg76fazobSSSdHC90mnlAFg9q5l/fN4yth8O87mbN5E6QT+361m+dOsWAD5w2ZKSOFl4NJair6WGVrVulBwFaBEpe/GUSzjhFP3yvZI9R8IJPvqrDYxEU3z6RatY3FX8H+XPxFg8xdzW2mm3JDVWB1ncVc9QtHSmtjvq/AVtvPeSxTy6b5Qv3LL5uG8Cfv7QXjYdHOMdFy08YVtLsUg6HsaXnjFFSo8CtIiUvbES6/+U0xNPuXzyxo0MR1N8+kUrS6IPdiZcz2KMoXuGi7/0NdfQ1VDFSAnND33Upcu7eMsz53Pf9iN8845tx5wU+UT/GD95YA8XLeng4qWdBapy+qy1jMaTLOtqUOtGidJRE5Gy1z8Wp0ajzxXjh/ftYvdQlA9fsYzlPY2FLifrRmJJ5rXVzjh4GWNY3NWA32eIp0qrHxrgxWf38YpzZ3HL4wP86M+7n7w8mnT44i1baK+v4pqLFhawwukbjafoaaqhvaH4R8plagrQIlLWUq7HUCSpAF0h1u4e4qYNB3nRmb2cM7el0OVknetZfIYZjz4fFQr4WNnTxHg8VXL90ACvP38uV6zs5v/W7eOX6/YBcP1dOzg0HucDly2hvgSmqUw6HgZY0FEes8FUquJ/pImInIbxuIMhPfom5W00luKrt29lbmstf/uMeYUuJydGY0nmtdWd1sf+TbVBFnXWs30wTHtdaY2AGmO45qKFjCccvn/fLnYfifLHzYd45ZrZrOxtKnR50zIWT7Kqr4mqgN7UlzIFaBEpa4fH45r7uQJYa/mPP24lHHf4zItWlWVfabr3GbqbTz/0zmqpZTiaYiyeorE6mIXq8sfvM3zwsiVEEg5/3HyIJV31vOppxT9lHaTfAHU1VtOh1o2Sl9NnGGPMFcaYzcaYbcaYDx/nNhcbYx4xxmw0xtyZy3pEpLJ4nuXweELT11WAWx4f4C87h/jbZ8wrm4VSJhuLp5jdWpuVkUufz7C0uwFrLQmn9Pqhg34fH7lyOa9+2mz+6XnLplyJsdikXA8LLCyj6RQrWc4eccYYP/AN4EpgBfBqY8yKSbdpBr4JvMhauxJ4Ra7qEZHKM55wcDxbEvPByqk7MBLjP+/ewRmzmnjRWb2FLicnXM9iraW3+dR6n6dSHfSzsreJ0VgKr4SW+j6qJuTnNU+fS2cJTFkH6dHnpV0Nat0oE7l8y3YesM1au8NamwR+Clw96TavAX5prd0DYK09lMN6RKTCDEUS+NX7XNYc1+OLt24m6Pfx/ucuwVemx3ssnmJOW3ZGnydqqQuxoKOOoUjpTW1XSsbiKTobquloqCp0KZIluQzQfcDeCd/vy1w20RKgxRhzhzHmIWPMG6bakDHm7caYtcaYtYcPH85RuSJSTqy19I/GqSuBs/Ll1P1s7V62DIR513MW0V5fnuHE9SyetfSc4swbJzO3tY7m2iDjcc2Xngsp18PzLAs763UycxnJZYCe6lEy+TOiAHAu8ALgecDHjTFLjrmTtddba9dYa9d0dHRkv1IRKTuRpEvC8XQCYRl74uAY/7t2L5cs7eTCRe2FLidnxuMpZrfU5mwlTZ/PsLynEdezJJ3jL5Utp2Y0lmJpd4NWQi0zuXxl2QdMPC12FnBgitv83lobsdYOAncBZ+awJhGpECPRZNl+nC+ZxTNuTS+e8XcXLSh0OTnjWYtjLX0tuRl9Pqo66Gd5TwOj8WRJ9kMXq9FYivaGkFo3ylAuA/SDwGJjzHxjTAh4FXDjpNv8GniWMSZgjKkFng5symFNIlIh+ke1+mA5+87dO59cPKOcZ1kZy/Ho80TtDdXMaa1jOKp+6GxIuR6e9Vjc2aDWjTKUs2cda61jjHk38AfAD3zPWrvRGHNN5vpvWWs3GWN+D6wHPOA71trHclWTiFSGeMolnHBoq9OoTzm6b/sgt24a4BXnziqZxTNOhWctrmeZlePR54nmt9cxEk0STjglsapfMRuJpVih1o2yldO/DmvtzcDNky771qTv/x3491zWISKVZSymk6HK1ZFwgq//cRuLOut5zXlzCl1OTo3HU/Q11+Q1gPl9hhW9jTy4c4hUwKdzCE7RWCxFW12IrqbSmGJPZk5/GSJSdvrH1L5Rjjxr+crtW0m4Hh+8bElJLJ5xqjxrSbmWWS21ed93bSjA8p5GRmJJrPqhZ8xxPRzPY0mXWjfKWfk++4hIRUq5HkORpAJ0Gbpp/UEe2TvCWy+cX5BgmU/j8RSzWmqoCRXmcdzZWM2slhqGY+qHnqmRWIolXQ0FO3aSHwrQIlJWjrZvaOSnvOw+EuEH9+1kzdwWrljZXehycspai+MVZvR5ogXt9dQE/USTTkHrKCXj8RStdSG61bpR9hSgRaSsDIYTVPk18lNOUq7HF2/dQm0owHsvXVz2b47G4g49TdUFH8EM+H2s6G0ilnJxXM0PfTKO65HyLIu7tGBKJVCAFpGy4XmWw+OJggcPya4f37+bnYMR3nvJYlpqQ4UuJ6estaRcj9mtxdGiUl8VYGlXA8Pqhz6pkXiSRR31ZT2tovyVArSIlI3xuIPjWfw+jf6Ui0f3jXDDw/u5clU3581vLXQ5OTcWd+hpri6qENbdVE1PUw0jmt3muMJxh+aaED1q3agYCtAiUjaORBIEfHpaKxfhuMNXbttCb3MNb37m/EKXk3NPjj4X2QmSxhgWddYTCviIJd1Cl1N0XM+ScF2Wdjfg05v3iqFXGhEpC9ZaBsbi1Kp9oyxYa/nmndsYjqb44GVLKmIxivG4Q3dTNXVFuIBJ0O9jRW8jkaSD66mVY6LhaJJFnWrdqDQK0CJSFiJJl4TjaeGHMnHnlsPcvXWQV583h8VdDYUuJ+estSRdlzlF0vs8lcbqIIu76hnSUt9PCiccGmsC9Dblb7VIKQ56pRGRsjASTeLTme9lYWAsznV3bmd5TyMvP2dWocvJi/G4Q1djTVGOPk/U11xDV0MVI5ofGtezxFMuy7ob1bpRgRSgRaQs9I+qfaMcuJ7ly7dtwVr4wGVLKuKE0PTos8ectuIdfT7KGMOirnp8xhBPVXY/9Egs3bpR7G96JDcUoEWk5MVTLuGEQ1VAAbrU/fLhfWw8MMY1Fy2gu7EyZjQIJxw6G6uoL5EgVhXws6q3ifF4qmL7oSMJh/rqAH3Nat2oVArQIlLyRtWTWRa2HQrz33/ZwzMXtfOcpZ2FLicvrLXEHa+oe5+n0lQbZFFnPcOxRKFLyTvXs8QdtW5UumkFaGPM3xtjGk3ad40x64wxl+e6OBGR6RgYT1BTAbM0lLN4yuWLt26mqSbIuy5eWDEruUUSLp0NIRqqg4UuZcZmtdTSWlvFWLyy5ocejiZZ0F5XMp8YSG5MdwT6zdbaMeByoAN4E/D/claViMg0pVyPoUhSAbrEff++XewbjvH+5y4pyTB5quKOy5y2ukKXcUp8PsPS7gastSScyuiHjiYdGqoC9BXZXN2Sf9MN0EeHAp4PfN9a++iEy0RECmYsszpapYxYlqO1u4a4ecNBXnxWL2fNbi50OXkTTji01YdoLOE3DNVBPyt7mxiNpfDKfKlv17NEky5Lexoq4uRWObHpBuiHjDG3kA7QfzDGNABe7soSEZmewXCCKr9Gn0vVSDTJV2/fyry2Wl5//rxCl5NXsZTDvPbSHH2eqKUuxIKOOoYi5X0uwkgs3bpRSZ+QyPFNt4HnLcBZwA5rbdQY00q6jUNEpGBcz3J4PEF9lV7QSpG1lq//aRvhhMO1V68iFKic89rTo89VJT36PNHc1jpGoinG46myDJjRpENdyM+sEjvZU3Jnus9WzwA2W2tHjDGvAz4GjOauLBGRkwvHHRzP6uPUEnXL4wP8ZecQf3vBvLIYiZ2JWMphXon2Pk/F5zMs72nE9Swpt7w+oPasJZp0WNrTqOcaedJ0A/R1QNQYcybwj8Bu4Ec5q0pEZBoGwwkCvsoZtSwn+4dj/OfdOzhrdjMvOrO30OXkVSTh0FoboqmmvEZqq4N+lvc0MBJLYsuoH3o4mmRee13ZfFog2THdVx7Hpv8arga+aq39KtCQu7JERE7MWsuhca0+WIoc1+OLt24m6PfxvksXV9wS7LGUy/z2+kKXkRPtDdXMaa1jqEzmZo8lXWqCfmZr1g2ZZLoBetwY88/A64DfGmP8gN6KiUjBRJIuCccj6NcIdKn56dq9bD0U5t3PWURbfVWhy8mraNKhuTZIU235voTOz8yRHE44hS7ltHjWEk6kWNbTSEDPMzLJdB8RrwQSwFustf1AH/DvOatKROQkhiPJihu5LAebDo7x87V7uWRZJ89c1F7ocvIuknSZX+b93n6fYUVvI0nHLel+6JFokrltdWXXaiPZMa0Aba3tt9Z+yVp7d+b7PdZa9UCLSMEMjKl9o9REkw5fvHUz7fVV/N2zFxS6nLx7cvS5AgJZbSjA8p7Gku2HjqdcqoJ+5rapdUOmNt2lvM83xjxojAkbY5LGGNcYo1k4RKQg4imXcMKhKqAAXUquv2sHh8cTfPDypdSGKm8Z5GjSYUF7XcUs+tPZWM2slpqS64f2rGU84bC8W60bcnzTfWR8HXg1sBWoAd4KfCNXRYmInMhoib0gC9y7bZDbnzjEK86dzYqexkKXk3fRpENDTWWMPk+0oL2e2pCfaLJ0+qGHo0nmtNSUdZ+6nL5pv7Wy1m4D/NZa11r7feDinFUlInIC/WNxaoIafS4VR8IJvvGnbSzqrOdVT5td6HIKIpZyWNheXzGjz0cF/D5W9DYRS7k4JdAPHU+5VAV8zC3zPnU5fdMN0FFjTAh4xBjzb8aY9wN6dIlI3qVcj+FoSgG6RHjW8pXbt5J0PT502dKK/Eg8lnSprwrSXKEjmvVVAZZ2NTBc5P3Q1lrGEymW9zRqdh85qek+Ql4P+IF3AxFgNvCyXBUlInI8Y7EUQMWN5JWqm9Yf4JG9I7zlwvn0tdQUupyCiCQdFnRU3ujzRN1N1fQ01TCS+fstRsPRJLNaamiuDRW6FCkB0zqLw1q7O/PfGPDp3JUjInJih8YTVPk1+lwKdg1G+MF9uzhvXitXrOwudDkFEU+5NFQFaKnQ0eejjDEs6qxnNJZKL05SZDPoxFMuwYCvbBe4kew7YYA2xmwAjvt5i7X2jKxXJCJyHK5nORJOUF9V2WGkFCSd9GqDdaEA77lkUcWOvoaTDmf0NVXszz9R0O9jRW8jD+0aJhTw4fcVx+/kaOvG2bNb1Loh03ayEeiXAl3A3kmXzwUO5KQiEZHjCMcdHM8WzQuvHN+P79/NriNRPvHCFRX7kXg85VIf8tNaV5k//1Qaq4Ms7qpny0CYjiJZhXIklmJWSw0tOk4yAyd7q/VlYMxau3viFxDNXCcikjeD4QQBn0aIit2je0e44ZH9XLmqm6fNay10OQUTVu/zlPqaa+hqqGIkVvjpKBOOi99nmNem1g2ZmZO9Es2z1q6ffKG1di0wLycViYhMwVrLoXGtPljswnGHL9+2hb7mGt78zPmFLqdg4imX2qCflgodfT8RYwyLuurxGUM85RasDmsto7EUy7obCAX0xlxm5mSPmOoTXFeZp1OLSEFEki4Jx1OPYhGz1vKNO7YxEkvxocuXUl3BUw2GEw4LOurwqd1oSlUBP6t6mxiPp3C9wkxtNxpL0ddSQ1uRtJJIaTnZK9GDxpi3Tb7QGPMW4KHclCQicqzhSBKfPgovan/afJh7tg3y2vPmsKizcj8STzjpWSba6hTMTqSpNsiiznqGY4m87zvpeBhfeqVEkVNxspMI3wf8yhjzWv4amNcAIeAlOaxLROQp+kdjat8oYgNjcb5153ZW9DTy0nNmFbqcghpPpFjZ06TR52mY1VLLcDTFWDxFY3V+Ztex1jIaT3JGX5NaN+SUnTBAW2sHgAuMMc8BVmUu/q219o85r0xEJCOecokkXY3oFSnXs3zp1i0AfOCyJRU9S0rCcakJBmhXW8C0+HyGpd0NrN01RMJxqQrk/k3yaDxFT1MN7Q0n6lIVObHpLqTyJ+BPOa5FRGRKo9HCn60vx/fLdft4/OAY73/uEroaKzuUhBMOK3oaNfo8A9VBPyt7m1i3Z5j2el9OW7VSrocBFnTU5WwfUhn02YWIFL3+sTg1FXxCWjHbOjDOfz+whwsXtfOcpR2FLqegko5HVcCn0edT0FIXYkFHHUOR3L5ZHokmWdrdkJeRbilvCtAiUtRSrsdINKUAXYTiKZcv3rqF5pog77x4YcXPdzyeSLGwo16jz6dobmsdzbVBxuOpnGx/NJaku6lab3AkKxSgRaSojcVSWKj4cFaMvnfvTvaPxHj/ZUtoyNMJYMUq6XiEAj5NiXYafD7Dsu5GXM+Scr2sbjvleljQwjaSNQrQIlLUDo0nqPJr9LnYPLhriN891s+Lz+rjzFnNhS6n4MYTKRa01VX0CZTZUBPys7yngZFYEmuzNz/0aCzJ0q6Gip6bXLJLAVpEipbrWQbDCWo0fV1RGYkm+drtW5nXVssbnjG30OUUXMpNL/DTUeEnUGZLe0M1c1rrGMrSycNj8RSdDdV0NOjTAckeBWgRKVrhuIPrWY3qFRFrLV/741YiSYcPXrZUK0OSDmgL2jX6nE3z2+uorwoQTjintZ2U6+F5loWdat2Q7NIzn4gUrcFwgoBPT1PF5Pcb+3lw1zB/+4x5zGvXVGBPjj5rdDOr/D7Dit5Gko57Wv3Qo7EUS7vVuiHZp1cmESlK1lr6x+LUqX2jaOwbjvKde3Zy1uxmrjqzt9DlFIWxeIr5bXUENBKfdbWhAMt7Ghk9xX7o0ViK9oaQ3txITugvXkSKUiSZHnlSMCkOjuvxxVu3UOX38b5LF+d0sYtSkX58GjobFdBypbOxmr6Wmhn3Q6dcD896LO5sUOuG5IRemUSkKA1HkgppReSnD+5l26Ew73rOIk3VljEWT7GgrV5v8nJsQXs9tSE/0eT0+6FHYimWdKp1Q3JHf/UiUpT6R2PUqn2jKGw8MMrPH9rLpcs6eeai9kKXUxQc1yPg0+hzPgT8Plb0NhFNujjT6Icei6VoqwvR1aRZUSR3chqgjTFXGGM2G2O2GWM+fILbPc0Y4xpjXp7LekSkNMRTLpGEq+V2i0A06fClW7fQ0VDF25+9oNDlFI3ReIp57ep9zpf6qgDLuhsYPkk/tON6OJ7Hki61bkhu5ewv3xjjB74BXAmsAF5tjFlxnNt9HvhDrmoRkdIyGk2CXvuKwrfv2sFgOMEHL1tKbShQ6HKKguN6+H2GLs37nFfdTdX0NNUwEjv+Ut8jsRRLuho0d7zkXC7fOp8HbLPW7rDWJoGfAldPcbv3AL8ADuWwFhEpIf1jcWrUu1hw92wb5I9PHOIVa2azvKex0OUUjbF4inltdZoDO8+MMSzqrCcU8BFLusdcPx5P0VIXolutG5IHufzr7wP2Tvh+X+ayJxlj+oCXAN860YaMMW83xqw1xqw9fPhw1gsVkeKRdDyGoykF6AI7Ek7wjT9tY3FnPa9aM7vQ5RQN17P4fEYhrUCCfh8rehuJJNOLLB3lepaUZ1nSpQVTJD9yGaCnegRPblz6CvBP1tpj30pOvJO111tr11hr13R0dGSrPhEpQuPx9MezehEsHM9avnzbFlKuxwcvW6o+3wlG40nmttZq9LmAGquDLO6qf8rUdsOxBAs76tRmJHmTy0faPmDisMUs4MCk26wBfpp5oWwHnm+Mcay1N+SwLhEpYofGE1T5NfpcSDc+eoBH943yrosX0ddSU+hyiobrWQyG7ib9Tgqtr7mG0WiK4WgSv/HRXBOiV8dF8iiXb6EfBBYbY+YbY0LAq4AbJ97AWjvfWjvPWjsP+D/gnQrPIpXL9SyD4YROACqgXYMRfnjfLp4+v5XnrewqdDlFZSSWZF5bLaGARp8LzRjDoky7Rtx1WdLVgM+nT60kf3I2Am2tdYwx7yY9u4Yf+J61dqMx5prM9SfsexaRyhOOp/sa/XohLIik4/HFWzdTXx3gPZcsVhvNBK5n8Rk0+lxEqgJ+Vs9qIpZwqatS64bkV04fcdbam4GbJ102ZXC21r4xl7WISPEbDCcI+DS6Vyg/vn8Xu45E+eQLV9BUEyx0OUVlNJZkXludRp+LTGN1kMZqPVYl//RMICJFwVpL/1icOrVvFMQje0e44ZEDPH91D2vmtRa6nKLiehZjoLtZM2+ISJoCtIgUhUjSJeV4mvGhAMbjKb582xZmtdTwpgvmFbqcojMWTzG7tVYrY4rIk/RKJSJFYTiS1ElABWCt5Rt/2sZoLMUHL1tKtebffgrXs1hr6W1W77OI/JUCtIgUhf7RGLVq38i7P20+xL3bj/Dap89hUWd9ocspOuMafRaRKShAi0jBxVMukYSrkJJn/WNxvnXnDlb2NvLSs2cVupyi43oWV6PPIjIFBWgRKbjRaHLqtUslZ1zP8qVbt2AMvP+5SzR14BTG4ylmt9SqrUVEjqEALSIF1z8Wp0YhJa/+b90+Nh0c45qLFtLVqNklJvOsxbFWKzGKyJQUoEWkoJKOx3A0pQCdR1sGxvnJA3t41uJ2Ll7SUehyitKYRp9F5AQUoEWkoMbjKQCtepcn8ZTLl27dQkttkHdetEi/9yl41uJ6llkafRaR41CAFpGCOjSeoMqvUb58+d69OzkwEuP9z11CfbWWP57KeDxFX3ONRp9F5LgUoEWkYFzPMhhOUFuloJIPD+w8wu8e6+fFZ/dxxqzmQpdTlDxrSbmWWS21hS5FRIqYArSIFEw47uB6Fp/aCHJuOJrka3/cxry2Wl5//txCl1O0xuMpepurqdGc5CJyAgrQIlIwg+EEAZ+ehnLNWsvXbt9KNOnwocuXEtRy6VOy1uJ4ljmtdYUuRUSKnBrgRKQgrLX0j8Wpy/NI356hKHduOYy1Nq/7LaQj4SRrdw/ztmctYG6bwuHxjMUdepo0+iwiJ6cALSIFEU44pByPQHUwb/uMp1w+9ZuNDI4n8FXYwiHPWtzOC8/oKXQZRctaS8r1mN2q3mcROTkFaBEpiJFoKu+r3/30wT0cHk/w+ZedwYqexrzuW4rbWNyhp7ma2pBeFkXk5NQIJyIF0T8ay+tH5bsGI9zwyAEuW9Gl8CxPYa3FcT1ma+YNEZkmBWgRybtY0iWScKkK5CdAe9byzTu3Uxvy88ZnzMvLPqV0jMcdupqqqavS6LOITI8CtIjk3VgsST5nrrt90wCbDo7x5gvm01iTv55rKX7WWpKuq95nEZkRBWgRybv+sXjeVnkbjaX4/r27WNnbyCXLO/OyTykd43GHrsZq6jX6LCIzoAAtInmVdDyGoylq8hSgf3DfTqIpl3dctFALtshTpEefPeZoaj8RmSEFaBHJq/F4CgCThzC78cAot206xIvP6tP8x3KMcMKhs7FKo88iMmMK0CKSV4fGE3k5eTDlenzzju10NlTxqqfNzvn+pPTEHY856n0WkVOgAC0ieeN6lsFwgto8TF/360cOsGcoyt89e2He+q2ldITjDp0NIRryuJCPiJQPBWgRyZvxeArXsznvRR4Yi/OTB/dw/oJWzpvfmtN9SWmKO656n0XklClAi0jeHAknCfhy+7RjreXbd23HZ+Btz1qQ031JaQonHNrqQzRq9FlETpECtIjkhbWW/rE4dTlu37h/5xAP7hrmNefNobOhOqf7ktIUSzk6qVRETosCtIjkRTjhkHI8Av7cPe3Eki7X37WDeW21XHVGb872I6UrPfpcRZMW1BGR06AALSJ5MRJN4ffltvf5Jw/uYTCc4J0XL8ppUJfSFUs5zNPos4icJr3CiEhe9I/GqMlh+8bOwQi/fmQ/z1vRxfKexpztR0pXJOHQWhvS6LOInDYFaBHJuVjSJZJwczb/s2ct37xjG/VVAf72gnk52YeUvljKZX57faHLEJEyoAAtIjk3GkuSy5nrbn18gCf6x3nzM+drXl+ZUjTp0FwbpKlWjw8ROX0K0CKScwNjcWqCuVkueTSW4gf37WJVbyOXLOvMyT6k9EWTLvPb1fssItmhAC0iOZV0PIajKaqDuXm6+d69O4mlXN5x8SJMjhdokdIUTTo01QbV+ywiWaMALSI5NRZPAeQk3G7YP8ofnzjES8/uY05rbda3L+UhmnRY0F6nN1gikjUK0CKSU4fG4zk5eTDlelx3xzY6G6r4mzWzs759KQ/RpENDjUafRSS7FKBFJGdcz3IknKQ2B9PX3fDwfvYOx7jmooVUB3O7uqGUrmjSYWF7vUafRSSrFKBFJGfG4ylcz+LLcnjpH4vz07V7ecaCNp42rzWr25byEUu6NFQHadbMGyKSZQrQIpIzg+EEAV92n2astXz7zu34jeHtz16Q1W1LeYkkHRZ0aPRZRLJPAVpEcsJay8BYgrost2/8eccR1u4e5jXnzaG9viqr25byEY47NNYEaNHos4jkgAK0iOREOOGQcjwC/uw9zUSTDv959w7mt9dx1Zm9WduulJd4ysWxHit6mjT6LCI5oQAtIjkxHEni92U3vPzkgT0cCSd558ULs75tKQ+O6xFOOJzR10xNDk5eFREBBWgRyZGBsTi1oeytPrhzMMyNjx7g8pXdLOtuzNp2pXxYaxmOJlnW3aAlu0UkpxSgRSTrYkmXSMIlFMjOU4xnLd/403YaqoP87TPmZmWbUn6ORJLMaa2lp7mm0KWISJlTgBaRrBuNJSGLHRa3bBxg88A4b37mfBqqNbIoxxqNJWmtC7Ggo77QpYhIBVCAFpGs6x+LUxvMTvvGSDTJD/68k9V9TTxnaUdWtinlJZp0CPh9LO9pxKfeeBHJAwVoEcmqpOMxEk1RHczO08v3791FIuXxjosWakYFOUbK9YinXFb3NWWtZUhE5GT0bCMiWTUWTwFkJeyu3zfCHzcf4qXnzGJ2a+1pb0/Ki+tZRmIpVvU1UVeVvRNWRURORgFaRLLq0FicqsDpTx+Wcj2uu3M7XY1V/M2aWVmoTMqJtZahaJJFHXW0aUEdEckzBWgRyRrXsxyJJKnNwvy7v3p4P/uGY1zz7IVZCeRSXoajSXqaqvXJhIgURE4DtDHmCmPMZmPMNmPMh6e4/rXGmPWZr/uMMWfmsh4Rya3xeArXs/hOs32jfzTOzx7cyzMXtrFmXmuWqpNyMRZLUV8dYHFnvfriRaQgchagjTF+4BvAlcAK4NXGmBWTbrYTuMhaewZwLXB9ruoRkdwbDCcI+E7vacVay7fu2o7fZ3jbsxZkqTIpF/GUizWWlb1NWV0mXkRkJnL57HMesM1au8NamwR+Clw98QbW2vustcOZb+8H1OgoUqKstfSPJqg7zfaN+7Yf4aHdw7z26XPU2ypP8eQy3bOaqQ6qrUdECieXAboP2Dvh+32Zy47nLcDvcliPiORQOOHguN5pjQpGkw7X372DBe11vPCM3ixWJ6XOy5w0uKKnkUYtpiMiBZbLeX+makyzU97QmOeQDtAXHuf6twNvB5gzZ0626hORLBqOJPGf5iIW//2XPQxHknzkyuWnvS0pL0ORJPPb6+hqqi50KSIiOR2B3gfMnvD9LODA5BsZY84AvgNcba09MtWGrLXXW2vXWGvXdHRoJTKRYtQ/Gqc2dOrvybcfDnPT+gNcsaqbpd0NWaxMSt1INEl7Q4h5bXWFLkVEBMhtgH4QWGyMmW+MCQGvAm6ceANjzBzgl8DrrbVbcliLiORQLOkSTbqnvBKc61m+ecc2GquDvOH8edktTkpaJOFQFfSxtEvLdItI8chZC4e11jHGvBv4A+AHvmet3WiMuSZz/beATwBtwDczUxE51to1uapJRHJjNJacumlrmm55vJ8tA2E+cNkS6qu1opykJRyXpOuyZnarlukWkaKS01cqa+3NwM2TLvvWhP+/FXhrLmsQkdw7OBqnNnhqTyfD0SQ//PMuzuhr4uIlatGSNNezjMVSnD2n5bRag0REckFv6UXktCQdj5FYiurgqT2dfO/enSRSHu+4eKEWxRDg6DLdCZZ0N9BSFyp0OSIix1CAFpHTMhZPYeCUwu+j+0a4Y/NhXnbOLGa1aElmSRuKJulrrqGvuabQpYiITEkBWkROy6GxOFWBmS9qkXI9rrtjO92N1bxijdZQkrSxeIqmmiCLOhv0iYSIFC0FaBE5Za5nGQwnqT2F1Qd/uW4f+0diXHPRwlMK4FJ+YkkXY2B5T6PmAReRoqYALSKnbDyewrMW3wxHCg+OxvjZ2r08c1E7585tyVF1UkpSrkc05bC6r0nLdItI0VOAFpFTNhhOEPDN7GnEWsu37txBwOfjbRfOz1FlUko8axmOJVnZ20iDlukWkRKgAC0ip8RaS/9ogroZtm/cu/0I6/YM87rz59JWX5Wj6qSUHIkkWNheR0eDlukWkdKgAC0ipySccHBcj4B/+k8j0aTDf961gwUddbxgdU8Oq5NSMRRJ0NVQzVwt0y0iJUQBWkROyXAkOeMTvf77L3sYjiZ518WLdJKYEI471IUCLOnWjBsiUloUoEXklBwcjc9ohbhth8LctP4AV67uYUlXQw4rk1IQT7k41mNlXxPBGXyKISJSDPSsJSIzFku6xFIuocD0nkJcz/LNO7bRWBPk9efPzXF1UuxczzKeSHFGXzM1pzAFoohIoSlAi8iMjUSTM7r9Hzb2s/VQmLc8cz71VdMftZbyY61lKJJgeXcjTbWacUNESpMCtIjMWP9YnNrg9ILwcCTJj/68izNnNXHRko4cVybF7kgkyZzWWnq0TLeIlDAFaBGZkYTjMhJLUR2c3tPHd+/dScLxeMdFi3SiWIUbjSVprQsxv6O+0KWIiJwWBWgRmZHxuIOBaYXhR/eOcOeWw7z83Fn0tWjEsZJFkw4Bv49lPQ2agUVESp4CtIjMyKGxOFWBk5/4lXQ8vnnHNnqaqnnFubPzUJkUq5TrEUu5rOprmtZjR0Sk2ClAi8i0uZ5lMJykdhozJ/xi3T4OjMa55qKF056tQ8qP61mGo0lW9TbqBFIRKRt6VRORaRuPp3CtxXeS9o0DIzF+/tBenrW4nXPmtOSpOik21lqGokkWd9bTrmW6RaSMKECLyLQNhhMEfSd+2rDW8q07txP0+3jLM+fnqTIpRsOxJD1N1cxurS10KSIiWaUALSLTYq2lfzRB3UnaN+7ZNsjDe0d43dPn0lZflafqpNiMx1PUVwVY3Fmv2VdEpOwoQIvItIQTDo7nETjBssuRhMN37t7Joo56nr+6J4/VSTGJp1w8LCt7m074eBERKVV6ZhORaRmOJPGfZCTxv/6ym+FokndevFBTlVUox/UIJxxW9zVTHdSMGyJSnhSgRWRaDo7GqQ0dfxaFbYfC3LzhIM9f3cPiroY8VibFwrOW4ViS5d0NNNVomW4RKV8K0CJyUrGkSyzlHnc6OtezfOOObTTVBHn9+XPzXJ0Ui6FIkrltdXRrmW4RKXMK0CJyUiPR5Amv//1jB9l2KMxbL1xAneb6rUgj0STtDSHmt9UVuhQRkZxTgBaRk+ofi1MbnDoYD0WS/Oj+3Zw1u5lnLW7Pc2VSDCIJh1DAx9KuRnzqfReRCqAALSInlHBcRmIpqoNTP118956dpFyPd1y0UNOVVaCk45F0XVbPatKKkyJSMfRsJyInNB53MDBlOH54zzB3bT3MK86dTa/6XiuO61lGY0lW9zWf8ARTEZFyowAtIid0aCxOVeDY6ciSjsd1d26np6mal50zqwCVSSFZaxmOJlnS3UBLXajQ5YiI5JUCtIgcl+N6DIaT1E6x+uAv1u3j4Gicd1y0UB/dV6ChaJLe5mr69MmDiFQgveqJyHGFEw6etfgmtW8cGInxv2v38uzFHZw9p6VA1UmhjMVTNNUEWdTZoL53EalICtAiclyD4QQB31OfJqy1XHfndkIBH2+9cH6BKpNCiSVdAJb3NGq1SRGpWArQIjIlay39ownqJ83rfPfWQR7ZO8Ibzp+r3tcKk3I9IkmHM2Y1aZluEaloCtAiMqXxhIPjeU8ZZQwnHL5zzw4WddZzxaqeAlYn+XZ0me6VvY00VGuZbhGpbArQIjKlkUjymI/o/+v+3YzGUrzr4kX6+L7CDEUTLGivo7OxutCliIgUnAK0iEzp4OhTVx/cMjDOzRsO8vzVPSzqrC9gZZJvw9EknfXVzG3VMt0iIqAALSJTiCYdYin3yenpXM/yzTu20VIb4nVPn1vg6iSfwnGH2qCfJd0NWqZbRCRDAVpEjjEaTT3l+5s3HGT74QhvfdZ86qq04lylSDgujvVY2ddE0K+XCxGRo/SMKCLH6B/7a/vGkXCCH9+/m7NnN3PhovYCVyb54nqWsXiK1X1N1EyxkI6ISCVTgBaRp0g4LiOxFNXB9NPDd+/dieN5XHPRQi2aUSGstQxFEizraqS5VlMViohMpgAtIk8xHncwgDGGdbuHuXvrIK84dza9WrK5YhyJJJndWktvi465iMhUFKBF5CkOjcWpCvhJOC7fums7fc01vPzcWYUuS/JkNJaktS7Egg7NtCIicjwK0CLyJMf1GAwnqQ35+b+H9nFwNM47LlqoE8gqRDTpEPAZlvU0aJ5vEZET0KuiiDxpPO7gWcuBkRj/99A+LlrSwZmzmwtdluRByvWIpVxWzWqmKqCTBkVETkQBWkSedCSSIGAM1925naqAj7c8c36hS5I8cD3LcDTJqt5G6jVNoYjISSlAiwgAnmfpH03w0J4R1u8b5fXPmEdLnWZgKHfWWoaiSRZ31tPeoGW6RUSmQwFaRAAIJx1GY0m+f+9OFnfWc8XK7kKXJHkwHEvS3VjF7NbaQpciIlIyFKBFBICRSJJfrNvPWDzFOy9epJPIKsB4PEVdKMCSrgbN8S0iMgMK0CICwN1bB/nTE4d4weoeFnVqCrNyF0+5eNayqq+JgGZZERGZET1righjsSTX37WDltoQrzt/bqHLkRxzXI9I0mH1rGaqg5pxQ0RkphSgRYTv3rOL3UNR3vbsBdSGNAtDOfOsZTiWZFlXA001wUKXIyJSknIaoI0xVxhjNhtjthljPjzF9cYY87XM9euNMefksh4ROVb/aJzr79rBmbOaeObCtkKXIzk2HE0yp7WObi3NLiJyynIWoI0xfuAbwJXACuDVxpgVk252JbA48/V24Lpc1SMiU/vUbzaS8jze9ZxFOpGszI3EkrTVh1jQXlfoUkRESlouP6s9D9hmrd0BYIz5KXA18PiE21wN/Mhaa4H7jTHNxpgea+3BHNY1Y0ORJB/+xfpClyGSdSnX40+bD/OSs/voadKIZDmLJBxCfh9LuxrxaYYVEZHTkssA3QfsnfD9PuDp07hNH/CUAG2MeTvpEWrmzJmT9UJPxvE89gxF875fkXx4ztIOrlzVzZFIotClSA4F/YazZrUQCujUFxGR05XLAD3VEIc9hdtgrb0euB5gzZo1x1yfa50N1fz+fc/O925F8sJai5f3vyrJNwMaeRYRyZJcBuh9wOwJ388CDpzCbUQkh4wx+JWrREREpi2Xn+U9CCw2xsw3xoSAVwE3TrrNjcAbMrNxnA+MFlv/s4iIiIjIRDkbgbbWOsaYdwN/APzA96y1G40x12Su/xZwM/B8YBsQBd6Uq3pERERERLIhpysmWGtvJh2SJ172rQn/t8C7clmDiIiIiEg26XRsEREREZEZUIAWEREREZkBBWgRERERkRlQgBYRERERmQEFaBERERGRGVCAFhERERGZAQVoEREREZEZUIAWEREREZkBBWgRERERkRkw6cUAS4cx5jCwu0C7bwcGC7RvyQ8d48qg41wZdJwrg45z+SvkMZ5rre2YfGHJBehCMsastdauKXQdkjs6xpVBx7ky6DhXBh3n8leMx1gtHCIiIiIiM6AALSIiIiIyAwrQM3N9oQuQnNMxrgw6zpVBx7ky6DiXv6I7xuqBFhERERGZAY1Ai4iIiIjMQEUHaGPMbGPMn4wxm4wxG40xf5+5vNUYc6sxZmvm35bM5W2Z24eNMV+ftK1zjTEbjDHbjDFfM8aYQvxM8lTZOsbGmFpjzG+NMU9ktvP/CvUzybGy+bc8YZs3GmMey+fPISeW5efskDHmemPMlszf9csK8TPJsbJ8nF+deW1eb4z5vTGmvRA/kzzVKRzjy4wxD2WO5UPGmEsmbKsg+auiAzTgAB+01i4HzgfeZYxZAXwYuN1auxi4PfM9QBz4OPChKbZ1HfB2YHHm64oc1y7Tk81j/AVr7TLgbOCZxpgrc169TFc2jzPGmJcC4ZxXLTOVzeP8UeCQtXYJsAK4M9fFy7Rl5TgbYwLAV4HnWGvPANYD787PjyAnMdNjPAhcZa1dDfwt8OMJ2ypI/qroAG2tPWitXZf5/ziwCegDrgZ+mLnZD4EXZ24TsdbeQ/qP9UnGmB6g0Vr7Z5tuKv/R0ftIYWXrGFtro9baP2X+nwTWAbPy8TPIyWXrOAMYY+qBDwCfzX3lMhPZPM7Am4F/zdzOs9ZqIY4ikcXjbDJfdZlRyUbgQM5/ADmpUzjGD1trjx67jUC1MaaqkPmrogP0RMaYeaRHFv8CdFlrD0L6IAOdJ7l7H7Bvwvf7MpdJETnNYzxxO83AVaTfHUuRycJxvhb4IhDNVY1y+k7nOGf+hgGuNcasM8b83BjTlcNy5RSdznG21qaAdwAbSAfnFcB3c1mvzNwpHOOXAQ9baxMUMH8pQPPkiNMvgPdZa8dOZRNTXKbpTYpIFo7x0e0EgJ8AX7PW7shWfZIdp3ucjTFnAYustb/Kdm2SPVn4ew6Q/gTpXmvtOcCfgS9ksUTJgiz8PQdJB+izgV7SLRz/nNUi5bTM9BgbY1YCnwf+7uhFU9wsL/mr4gN05g/sF8B/W2t/mbl4IPOxwNH2jEMn2cw+nvpx/iz0MVHRyNIxPup6YKu19itZL1ROS5aO8zOAc40xu4B7gCXGmDtyU7Gciiwd5yOkP2E4+kbp58A5OShXTlGWjvNZANba7ZmP9/8XuCA3FctMzfQYG2Nmkf6bfYO1dnvm4oLlr4oO0JmeqO8Cm6y1X5pw1Y2km9TJ/PvrE20n8zHDuDHm/Mw233Cy+0h+ZOsYZ7b1WaAJeF+Wy5TTlMW/5eustb3W2nnAhcAWa+3F2a9YTkUWj7MFfgNcnLnoUuDxrBYrpyyLz9v7gRXGmI7M95eR7rWVApvpMc60Xf0W+Gdr7b1Hb1zI/FXRC6kYYy4E7ibdH+VlLv4I6T6c/wXmAHuAV1hrhzL32UX6RIQQMAJcbq193BizBvgBUAP8DniPreRfbpHI1jEGxoC9wBNAIrOdr1trv5OPn0NOLJt/yxO2OQ+4yVq7Ki8/hJxUlp+z55I+k78ZOAy8yVq7J18/ixxflo/zNcDfAylgN/BGa+2RvP0wMqWZHmNjzMdIt99snbCZy621hwqVvyo6QIuIiIiIzFRFt3CIiIiIiMyUArSIiIiIyAwoQIuIiIiIzIACtIiIiIjIDChAi4iIiIjMgAK0iIiIiMgMKECLiGSZMcY1xjwy4evDJ7n9R7K477OMMc8/hfvdkZlPVURETiJQ6AJERMpQzFp71gxu/xHgc5MvzKysZay13rF3Oa6zgDXAzTO4T0EYY/zWWrfQdYiIzJRGoEVE8sAY02SM2WyMWZr5/ifGmLcZY/4fUJMZqf5vY8w8Y8wmY8w3gXXAbGPMdcaYtcaYjcaYT0/Y5tOMMfcZYx41xjxgjGkCPgO8MrO9Vxpj6owx3zPGPGiMedgYc3XmvjXGmJ8aY9YbY35GehWv49X+FmPMlyd8/zZjzJcy/39dZt+PGGO+bYzxZy4/Xs27jDGfMMbcA7wii79iEZG80UqEIiJZZoxxSS9Re9S/Wmt/Zoy5jHTA/SrpJYWvyNw+bK2tz/x/HrADuMBae3/mstbMcrZ+4HbgvaSXlX8CeKW19kFjTCMQBV4HrLHWvjtz388Bj1tr/8sY0ww8AJwN/B2wylr7ZmPMGaTD+vnW2rVT/Dx1wHpgmbU2ZYy5L3N/B/g34KWZy78J3G+t/dFUNVtr12eWXP6mtfbfTvsXLSJSIGrhEBHJvilbOKy1txpjXgF8AzjzBPfffTQ8Z/yNMebtpJ+ze4AVgAUOWmsfzGx7DCDd9fEUlwMvMsZ8KPN9NTAHeDbwtcx91xtj1h+vGGttxBjzR+CFxphNQNBau8EY827gXODBzH5rgEMnqPnoPn52gp9dRKToKUCLiOSJMcYHLAdiQCuw7zg3jUy4z3zgQ8DTrLXDxpgfkA7BhnSIPulugZdZazdPqoVp3v+o75Du1X4C+P6Ebf/QWvvPk7Z9vJqPiiAiUsLUAy0ikj/vBzYBrwa+Z4wJZi5PTfj/ZI2kA+eoMaYLuDJz+RNArzHmaQDGmAZjTAAYBxom3P8PwHsyJyRijDk7c/ldwGszl60CzjhR4dbavwCzgdcAP8lcfDvwcmNMZ2Y7rcaYuSeoWUSkLGgEWkQk+2qMMY9M+P73wPeAtwLnWWvHjTF3AR8DPglcD6w3xqwDPjpxQ9baR40xDwMbSfdG35u5PGmMeSXwH8aYGtKj2s8F/gR8OLP/fwWuBb6S2b4BdgEvBK4Dvp9p3XiEdG/0yfwvcJa1djhTw+PGmI8Bt2RG11PAu6y1909Vs4hIudBJhCIiMi3GmJuAL1trby90LSIihaQWDhEROSFjTLMxZgvpkyMVnkWk4qmFQ0REnmSM+QtQNeni11trlxSiHhGRYqQWDhERERGRGVALh4iIiIjIDChAi4iIiIjMgAK0iIiIiMgMKECLiIiIiMyAArSIiIiIyAz8fyiuw3rMVKe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986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2"/>
              </a:rPr>
              <a:t>https://github.com/Abdelilahelhadfaoui/Datascience-Capstone-project/blob/master/Week%202%20:%</a:t>
            </a:r>
            <a:r>
              <a:rPr lang="en-US" sz="2200" dirty="0" smtClean="0">
                <a:solidFill>
                  <a:schemeClr val="accent3">
                    <a:lumMod val="25000"/>
                  </a:schemeClr>
                </a:solidFill>
                <a:latin typeface="Abadi"/>
                <a:hlinkClick r:id="rId2"/>
              </a:rPr>
              <a:t>20EDA%20with%20SQL%20.ipynb</a:t>
            </a: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46573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4211831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f-courses-data.s3.us.cloud-object-storage.appdomain.cloud/IBM-DS0321EN-SkillsNetwork/labs/module_3/images/launch_site_mark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227" y="987650"/>
            <a:ext cx="9412498" cy="4777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64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rPr>
              <a:t>is : </a:t>
            </a:r>
            <a:r>
              <a:rPr lang="en-US" sz="2200" dirty="0">
                <a:solidFill>
                  <a:schemeClr val="accent3">
                    <a:lumMod val="25000"/>
                  </a:schemeClr>
                </a:solidFill>
                <a:latin typeface="Abadi"/>
                <a:hlinkClick r:id="rId2"/>
              </a:rPr>
              <a:t>https://github.com/Abdelilahelhadfaoui/Datascience-Capstone-project/blob/master/Week%203%20-%</a:t>
            </a:r>
            <a:r>
              <a:rPr lang="en-US" sz="2200" dirty="0" smtClean="0">
                <a:solidFill>
                  <a:schemeClr val="accent3">
                    <a:lumMod val="25000"/>
                  </a:schemeClr>
                </a:solidFill>
                <a:latin typeface="Abadi"/>
                <a:hlinkClick r:id="rId2"/>
              </a:rPr>
              <a:t>20Datascience%20Capstone.ipynb</a:t>
            </a:r>
            <a:endParaRPr lang="en-US" sz="2200" dirty="0" smtClean="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4238476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rPr>
              <a:t>is : </a:t>
            </a:r>
            <a:r>
              <a:rPr lang="en-US" sz="2200" dirty="0">
                <a:solidFill>
                  <a:schemeClr val="accent3">
                    <a:lumMod val="25000"/>
                  </a:schemeClr>
                </a:solidFill>
                <a:latin typeface="Abadi"/>
                <a:hlinkClick r:id="rId2"/>
              </a:rPr>
              <a:t>https://</a:t>
            </a:r>
            <a:r>
              <a:rPr lang="en-US" sz="2200" dirty="0" smtClean="0">
                <a:solidFill>
                  <a:schemeClr val="accent3">
                    <a:lumMod val="25000"/>
                  </a:schemeClr>
                </a:solidFill>
                <a:latin typeface="Abadi"/>
                <a:hlinkClick r:id="rId2"/>
              </a:rPr>
              <a:t>github.com/Abdelilahelhadfaoui/Datascience-Capstone-project/blob/master/Week%204.ipynb</a:t>
            </a:r>
            <a:endParaRPr lang="en-US" sz="2200" dirty="0" smtClean="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47354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827031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AutoShape 2" descr="data:image/png;base64,iVBORw0KGgoAAAANSUhEUgAABzcAAAFpCAYAAAARE6X2AAAAOXRFWHRTb2Z0d2FyZQBNYXRwbG90bGliIHZlcnNpb24zLjUuMCwgaHR0cHM6Ly9tYXRwbG90bGliLm9yZy8/fFQqAAAACXBIWXMAAAsTAAALEwEAmpwYAABVGElEQVR4nO3dd5xcVd3H8c9v03tISCghEGoChL50kCZIlSJSFFAsWLCAvYvtER9UQEUFFER5aIIU6b0KxEBCL4EQ0iGF9Lq75/njTsjuZpPs7G727t39vF+vec2cc8v8dhcmM/O955xIKSFJkiRJkiRJkiRJbV1F3gVIkiRJkiRJkiRJUmMYbkqSJEmSJEmSJEkqBMNNSZIkSZIkSZIkSYVguClJkiRJkiRJkiSpEAw3JUmSJEmSJEmSJBVC57wLUOMdfvjh6e677867DEmSJEmSJEmSJOUv8i4gD47cLJCZM2fmXYIkSZIkSZIkSZKUG8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J3zLkCSpJa0cGkVF9zzGk+Nn8VOm/Tn20eMYECvrnmXJUmSJElqC959Fd5+HDbaBTbZLe9qJElSExhuSlLOJr+3iB5dOjGwd7e8S2kXfnzbS9z4zGQAXp0+n+nzlnDVp/bIuap2YPJoeOAnMP8d2PEk2P/rEJF3VZIkqSNZODN7PzJ1DAz7ABz8fejaK++qJBXJ8/+Em8+CVJO1P/gT2O+cXEtqF+ZNhf/8HuZPgx1OghFH5lPHnElw+zkw6b+w2d5w9IXQd+N8apEkrVOGm5KUk8XLqvn81c/wyOsz6FQRfHq/zfnekdvmXVbh3f/KO3Xaj7w+g6VV1XTr3CmnitqBpQvg6o/AkjlZ+8GfQc8BUPmpfOqpXg5zJsJ6w6DCv6skSR3GTZ+B8Q9lj6e/AEvnwbF/yLcmSa1m8bJq/vr4eF6cMo99txrIx/fcjIqKMi+4fORXK4NNgEd/DXt/CTr5FWmTVVfB346C2eOz9ks3w8lXw7bHtH4tt3wBJjyWPX79britCk67qfXrkCStc665KUk5uWbURB55fQYA1TWJyx4dz9hJc/Itqh3YYv26V+9vOqCnwWZzTf7vymBzhXH351IKb/8HLtwefr8rXLQjTHk2nzokSepAllfXcOcL0/jHkxN4d96SnIpYvDLYXOG1u/KpRVIuvvHP5/j1va9z90vT+eGtL/Hb+14v/yRVS+u2q5fVDTtVvsmjVgabKzx3XT61THh8zW1JUrthuCmpQ5q7aDn3vfwOb89amFsN42csWKXvrZmr9nU0z02awzVPT+StmU372/z02JEM6d8DgIG9unL+CTu0ZHmt7rXp8znvtpf4nztfYdLsRfkUsf42EPUC4sE5jTK+7SuwoDQ6d95kuOPruZSxtKqaH9zyAjv/9F6O+t1jPD1+Vi51SJLaubf/Azd9Fv79VZjRhC/xW0BKiTP+Ooov/t+z/PDWlzjkt48w7p35ZZ9neXUNt4yZwoX3vc6LU+aWX0jn7tB/07p9629d/nnakhf/Bf84IRuR+u4reVfTJrw4ZS43PTOZ6XNzCtHVZi1aVsVdL06r0/evZyeXf6I9z6rbrjwTOndtRmXNtGxRNvKxyHoNXrWv9watXwfAxrvUa++aTx2SpHXOORckdTij3prNmVeOYuGyaiLgB0dtx6f327zV6zh0uw34v6cnvt/u0aUT+201qNXraEsueegNLrjnNQA6VQSXfGwXDh+5UVnnGDmkH49+6yAmzl7EkP496Nq5uNfxjJ+xgOMueYLFy6sBuPGZydz/tQMY0KuVP3z3GwJH/AruPw+WLYAtD4Z9v9K6NQDU1MCsN+r2zczni94/Pzyeq5/K/v+ds2g5Z/3jGZ767iH06OooYUlSC5k6Bq46BmpKX3q/dAt8+VnoNbBVy3jm7fd4stZFPPOXVHHVkxP4+XHlXUB2znVjueOFLJj4/YPjuPyMSg7ZtowvvyPgmIuzIHDRLOi7Sfb+pKhevwduPHNl+80H4avPQbc++dWUswvve52LHxgHQNfOFVzxid3Zb+v1c65KbUXXThX069GF9xYtf79v/T7dyj/RPl/OLt5869EsCNv+hBassgzLl8CtZ8NL/4Lu/bK1P3f7RD61NNf6W8Gen4en/5y1+w2Ffb+aTy3H/Qn+9Zls6vKNd4EP/z6fOqSOaPoLMP8dGLYfdOmedzXqAIr7ja+kVjdj/lJemTaPlFLepTTLb+59jYXLsrAopay9uNQu17wly1le3bQpbA4cPpjfnrQTlZutx4HDB/GPT+/BoKZ8OGsnllZVc8lDK4Or6prExQ+8sYYjVq9TRbD5+r0KHWwC3DJ26vvBJsDshcu456Xp+RSzx2fhG+PgG2/A6TdnH8BbW0UFbH1Y3b5tDm/9OoCn6o3UnLt4Oa9Mn5dLLZKkduqFG1cGm5BNEf/63a1exvLqVd/7L68q7/PAlDmL3w82AWoS/PXxt8ovZsuD4WuvwJdGwznPw0Y7lX+OlrB8Mdz6JTh/M7jsQJj4dPnneOnmuu1Fs7KwpYNasLSKPz3y5vvtZVU1/K4UdEoAnTtV8N0jt6VzaY3Nnl078e3DRzTtZNt8CD70C9jhxOwzRh6e/jO8eGM2Je7i9+D2c2DOxLUe1mYd8Ss4exSccWt2Ic56m+VTx+AR8PnH4QfvwlkPZ8GrWsak/8K4+1ad2lmCbJatP+8H//eRbBmh997OuyJ1AI7clNQov39gHBc/MI6qmsSIDfvw90/vweA+OV2Fs3xxNlpr/eFNuhJo9sJlddqLllWzeHl1WSOu5i1ZzleuHcPDr81gvZ5d+PEx23PcLkPKruWEXTfhhF03Kfu49qi6JrGsqm5QvHhZwafnaaa+3Vf9Z7pfjy45VFLStWd2y9Pxf4b7fgRTnoFN94YPnpdLGTsN7V9nFEvPrp3YanDvXGqRJLVTDU3p16f1p/nbc/MB7DCkHy+UppLt1rmC0/Yq70vrisgGXta+RrJTKaAoW+du+U9H+8ivYMw/ssdTx8B1H4OvvZzV1lj1p9hdXV8HsayqZpWLRucv7difBbSqkyqH8oGtB/HK9HnsOnQ9+vXM8bNRc017rm471cD0F4v9OjBoeHZrC8p5Pdba3XAGvHxr9rj/ZvDpe6HPhvnWpLbj3Vfg2atWtudNgf/8Ho76dX41qUMo9pAWaTVmzF/K3S9Oz299unZm8nuLuPD+16mqyb6NeHX6fP708JtrOWodGf8I/GYEXPoB+O22TVoc/sTd6oaJh4wYXPY0n5c89AYPvzYDgPcWLedbNz2/Smiq8vTs2nmVv80Zew/Lp5g24qOVQ+sEZpWbrccHy5m+rT3qOQCO/QN88Uk4+rfQvW8uZXzp4K04YuSGVARs3K87F5+yC327F/jLFUlqK5bOh3deatb6Y1XVNUyYubDJs2u0Gbt9AjasNfXr8KNgi4NbvYyKiuC6s/biZ8eN5JwPbs2dX92fHTYpbwaHjfr14IRdVr7P69IpOOsDW7R0qa1nwhN124tmwozXyjvHnp+HjXYuNQL2+mLdv3cHM6BXV44YWfeL8o/vWeCQR+vMhv26c9DwwcUONgG2OKBuu3MPGLpnPrWo/Zs3DeZNbdqxE59aGWwCzHkbnr60ZepS+7Bw5qp9ixrok1pYriM3I2JD4CJgd2ApMAE4J6X0ekRsU9q2DbAceAH4ckrpndKxFwMnAkNTSjWlvk8CFwBTSk/xfErpjIg4GvgZWZjbBbg4pVTnVTgiNgD+Cgwt7TMhpXRkRAwDbk8pjWyg/m8AnwGqgGrgNymlv6/mZ/1GqbZBKaWZpb7vAp8uHfuVlNI9jf3dafUeevVdPnf1MyyrqqEi4BfH78Cpe/ihqDkmv7eYmnozT+UWHN/x9WxKLoDFs+HOb8EX/1PWKT53wJas37sbD78+gxEb9uHMfYeVXcbLU+tOP7msqoY3ZyxgQK8BZZ9LK/3i+B2oHDaAl6bOZf+t1+fgER07yOvXowt3fmV/Hhs3g66dK9hny/WbPspBLap3t8786bTdWF5dQ+eKIMK/iyQ120s3Z1N9LluQrdf1sRtgg+3KOsXYSXP4wtXPMG3uEgb36cYlH9+V3YcV9P1Z935w1qMw6Sno0hM23jm3Unp168zpZY7WrO+CE3fkiJEbMmHWQg4aMZgtBxV4xoMhu8HkUSvb3fvBwDKnPuw5AD73SLY+Vff+0H9oi5ZYRBeevDN7bTGJ16bP56Dhg/ngdk37LFBTk3h3/lIG9+lGhe+dM3MmQk01DNg870q0wq6fgLlTYOw12VrKh/y41ddUVgdQUwO3fSn77wyyqZiP+zN0KiMSWDSrcX3quDbdCwZsAbPHr+zb6WP51aMOI/JaOy+ybwH/A1yVUvpzqW9noA/wX7Iw82sppX+Xth0EzEgpvRgRFWRB6FTgOymlh0v7fBKoTCl9qdbzdAHeBvZIKU2OiG7AsJRSncsqI+JS4OWU0sWl9o4ppedXF25GxOeB44GPppTmRUQ/4LiU0lXUExFDgb8AI4DdUkozI2I74FpgD2Bj4H5gm5TSahf+q6ysTKNHj17Tr1XAERc/xivTVgZP/Xt24ZkfHGog0AxLq6o54H8fZvq8Je/3/eajO/GR3XKYTvWnA+uuPdS5B/yg9dcgvPSRN/nlXa++316vZxee/O4hdO/S+Klt26SUsjnDJEmSylFTDa/dCXMnw/Ajy19rq2oZ/GZ4dvHaClsdCqfdWNZpjv79Y7w4ZeVnga0H9+a+rx2whiOkJlgyF27+Arx+F/TbBI66ELb+YN5VCXh+8hzOvuZZJs1ezCbr9eCPH9+VHTfpn3dZ+ampgVs+D89fn7VHHA0f/Rt0KvioR0mN8+od2dTptZ14JYw8ofHnWL4Yfr9bNtUoQHSCM+/MAq2OqmoZPPTz7Pc7cGs47Gf5T5mft3nT4KlLYMG7sONJsJXvi1pZh/wyN8+RmwcBy1cEmwAppbEAEfEp4MkVwWZp20P1jn0RuB44FXh4Dc/Th+znnFU6z1KgofliNgLurfV8z6+l/u8BB6WU5pX2nwusEmyWXAh8C6g1hp9jgetK9bwVEW+QBZ1PruV5tRbv1ZsadP6SKpZX19CpouChU466de7ENZ/dk989MI7p85Zw3M5D8gk2AbY9Jruqf4XtPpxLGZ/eb3PeW7Scfz83lY37d+e7R26bW7A5d9FybntuCjUJjtlp47Kn2AVg7LVw/49h8RzY5TQ44n/Lu5JPbVvV0uwL5+VLYMRRuU3lKklqx244A169PXt8/3nwidth6O6NP37JnLrBJsDs8pdBePPdhXXbMxaUfQ5prbr3g1OvgerlhkRtzHf/9QKTZi8GshmIvvuvF7jjK/vnXFUzTHwanv07dO0Fe30+GxlTjtfvXhlsQvY6/eJNsNMpLVun8rNwZvY3reicjcrrXt604WrnZo5btW/WG+Wdo0uPbI3Np/6UvV/b+bSOHWwCPPq/8MTF2eNZb8DM1+BLz0BFB14BsO9GcNjP865CHUye31yPBJ5pwjbIAs1rycLC/4mILiml5aVtJ0fEfqXHF6eUroyI24C3I+IB4Hbg2hVT2dZyCXB9RHyJbBTllSmlBicjj4g+QJ+U0lo/bUfEh4EpKaXn6k1ZNwR4qlZ7cqlPzXRS5Sb87sGV/1Afu9PGxR9N1wZsMag3F52yS95lwId/D32HwKRRsOmecOB3cymjc6cKvnPECL5zxIhcnn+FuYuXc9TvH2Pye9kH+D89/CZ3fGU/Bvbu1viTvPc23Ho2rBg4PvqvMHhb2OOz66BitbqqpfDXw2Da2Kzddwh89iHo07Gn/JUktaAZr60MNgGqlsCTf4Chq7v2swG9B2drjU16emXftseUXcoh2w7m9uen1Wr7753WIYPNNuf1d+avsV0oU8fA345cOXPRizfBl5+BHv0bf4733lq1b3YDfSqm+e/ApfvDgney9pN/gM89Ct365FuX2o5tDocHf7bydSQqsr5y9dsEPvSLlq2tyMbdW7c9e3x2UV5HH70ptbLCXU4QEV2BI4FbSqMmnwYOq7XL9SmlnUu3KwFSSp8BDgFGAd8Arqh/3tJ6l1sAl5NNHzsmIgatrgxgrfP5RkRP4PvAj1ZzjlXKaOAcZ0XE6IgYPWPGjLU9pYBzD92GX31kB47deWN+cNS2/PIjO+RdklpStz7ZG6rP3JddEdS1V94V5er256e+H2wCTJ+3hFvGlrlI/NRnVwabK0x2Cux24/W7VwabkE0lM+YfuZXDskXZG/+cpsWXJK0DtZcMWFPf2pz0D9j1DBhSCQd8Gw76Qdmn+J8TduC0vTZlxIZ9OHWPoVxw4o7l1yGpsA7YZvAa24Xy/A11X0sXzVz1C/W12eZw6FRrZp/oBCOObJn6yjXxabj0ADh/09L6yovyqaM9ee6alcEmZJ+zXr4tv3rU9gweAadeB5t/AIbtD6dcAxv53qjZBtdbE75bv+xCckmtKs+Rmy8BJ65h2+oWRjkc6Ae8UBoJ2RNYBNyxpidLKb1QOuYfwFvAJxvYZzZwDXBNRNwOfIAGRpCW1thcGBFbpJTG199ey5bA5sCKUZubAM9GxB5kIzWH1tp3E7I1ROs/12XAZZCtubmmn1GZiODk3Tfl5N03zbsUAGYvXEaPLp3o0dXRo8wcB3d/N7u6f5vD4NCfQdeeeVelTXbPprCp/cF5s73zq0cta/mSVfuqGuhrDS/eBP8+B5bOg0GlD1kDNs+nFklSy9lge9jiQBj/cNau6Ax7fq788/TZIJuloxn6du/Cz4/z4kapo/rfE3fk53e8zLNvv8eum63HD47abu0HtVU9B67a12v98s4xcEs47Sb4z++zz3t7fRE22qll6itH1VK4/uOwsHTR/ph/ZD/foT9p/VraPb86VD1bH5rd2oKUoHoZdC5jtrG26JAfwYxXsxH2PQbA0Rf6/aaUg0g5jZyILO17CvhLSunyUt/uZGHlKOAF4KsppTtK2w4HppCtdXlbSunaUn8vsrByGHASUJlS+lKt5+ld6nu41P4gcFFKaWS9eg4GnkopLSpNOzsKOAOYAdzewP5fBI4BTi6FnX2BU0ph5Op+5gmlWmZGxPZkQeoewMbAA8DWKdUfPrVSZWVlGj3a0VRFsWhZFV++ZgwPvPouPbt24muHbsNn9i9zfYz2JCW4ZA+Y+frKvj2/AEecn19N7cDcxcs58uLHmDInG725Yd/u5U9LC/DSLfDAT2DR7GzExAd/0rHXCmhPls6HP+4Ncydl7W594XOPlL9eT3MtWwS/GQFL567s2/54+OjfWrcOSdK6sXwJvPBPmDs5WxN9g+3zrkiSim3RbLji8GwtN8hGYZ5ybTE/p01/Af68X92+TXaHz9yfTz3txfzp8Of9YeG7WXu9YfC5x6B731zLkhr02l1wx9dh3lQYfgQc/+firxE7bxr0HFD8sFbtQUOzhLZ7uY3cTCmliDgeuCgivgMsASYA56SUFkfE0aVtFwHLgeeBbwMfAj5X6zwLI+JxsqCxIQF8KyIuBRYDC2lg1CawG/CHiKgim673Lyml/0bEMGB4REyute+5wJ+A3sB/I2J5qcbflPHzvxQRNwAvA1XA2WsKNlU8Vz4xgQdezd5gLlpWzS/ufIVDt9uAzQa2/jSqo96azSUPvcGiZVWcttdmHLtzDlMlzJ1UN9gEePPB1q+jnenXowt3fmV/bn1uCjU1iQ/vPIQBvbqu/cD6tj8uuzXD3MXLueo/E5g4exFH7rAhB48o+BpXk0dnb74HbgU7nFjcNZW69cnW2Bzzj2zE5k6ntH6wCdl0SbWDTchGc0uS2ocu3WHX0/OuQpLaj54D4Av/gQmPQdfeMHT3vCtqugFbZiHGklqfB4bsll897UWfDbP/Rl68MZs1YYePFj7YrKlJLF5eTa9ueU42qBa3dD7c9FlYVloH+bU74eHz4fBf5ltXc/XdKO8KpA4tt5GbKp8jN4vly9eO4d/P1Z1p+PIzKjl0u9YNfKbPXcIBFzzE0qqa9/uu+cye7LNVmdPZNFfVMvjtttk6IStsfwJ89MrWrUPrzPF/fIIxE+e83774lJ3zCdJbwiv/hutP5/0pfbY7Fk76e64lFV5K2QjSGa+s7Nv/G3DID/Opp2opvPNi9kVLj/751CBJkiR1FOPuhzu+ll34vM0RcPyfij9qSy3q8XEz+fZNzzNlzmL22HwAfzh1Fwb37Z53WWoJU8fAZQfW7dt0b/jU3eWdp6YGXrkNpj8PWxwEm+9ffi3Vy+HJS+DtJ2DjXWHfrzqlbFuxZG72t5n5evbvxE4n511RkThyU1LLOXCbQXXCzV5dO7H7sPVavY5Hx82oE2wC3PvyO60fbnbumk05ceuXYMH07CrNw37WujVonXn9nfl1gk2AG0ZPKm64+dSfqbNWycu3ZtPs9dskt5IKLwI+dn02/fGM12H44XDAt/OpZepYuOakbDRp5x5w7B+y0bmSJLWgW8ZM4eYxU9iwb3fOPmgrNh3oF2eSOrCtPwjnPA/VVdDJryNV1/LqGs65fiwzFywFshnI/ufOV7jolF1yrkwtYtC20HP9ugMehjUhmLz72zCqtCLcY7+Boy+CyjPLO8e9P4Cn/5w9HncvzBoHJ15Rfi1qedd9PJutAOClm7Owc8+z8q1JbZrvJqQ1mLlgKX27d6Fr5/LXtPjIbpswa+FS/jl6MgN6deXrhw2nf88mTBfaTJuvv+o0uFsMav2pcYFsAfNzX8r+ceo1MJ8atE707d6FioCaWnlg/x6t/997i6n/YTsqsml+1DzrbdY2PjTc98Ms2ASoWgx3fhO2/XB2EYYkFdF7b2cXkfTfNO9KVHLbc1M55/qx77cff2MmD33jwCZ9rpCkdsVgUw2YPnfJ+8HmCi9OnZdTNWpxXbrDKdfAPd+F9ybAdsfBB75R3jmWLYLR9WZ/e+qP5YebL/yzbvulW+D4S4u7FFF7MWfSymBzheeuMdzUGvmOQmrAjPlL+cLVzzD67fcY0KsrPz9uJEfuUP486md9YEvO+sCW66DCxtt92ADO3HcYf3/ybaprEgePGMxJlUPzK6hTZ4PNdmjDft351L6b85fH3wKytUDPPmirnKtqhn3PgQlPQM3yrL3L6dl6Jmof5kys2148G5YtgM4D8qlHkpqqugpu+lQ2wwDAyBPhhMugolO+dYnb6y1PMWXOYp6d+B57beH7YElqF16/F179NwzYAnb/DHTrk3dFhTakfw+GDezJhFmL3u/br7VnHNO6teme8NkHm358RPYed8X3NAAVTQgk+2wMi2atbPce7MXsbUG3PtCpG1TXusih16D86lEh+H+u1IDf3Psao99+D4DZC5fxrRuf54BtBhV2QfMfH7M9XzxwK5ZWVbPJek6HpXXjB0dvx/G7DmHS7EXss9X69O1e4KvetjwIzn4axt0H628FWx6Sd0VqSdsdB09ctLI9bH/oabApqYBevmVlsAnw4o2w/XGw7TF5VaSSjfv3qNOOgI379VjN3pKkQnnueri51miiNx6AT96eXz3tQEVFcOnplZx320u8MWMBBw8fzLcOH553WWpLuvSAvb8Ej/261BGw/9fKP8+Hfg7XnQbL5mdh2uHnZ2/UlK8e/eHA78ADPwVStibzgd/Nuyq1ccVMaqR17NXp8+u0FyytYvJ7ixm+YXGvxBvUp1veJagD2H7jfmy/cb+8y2gZA7fMbmp/Dv5h9kb5jQdgw5H5rf0pSc01+60G+sa3fh1axRcO3JJHx81g/IyFVETWds1NSWonnvlb3faEx2DWm35+bKbhG/bh2rP2yrsMtWWH/BC2OACmvwCbH5B9ni/XFgfC116GaWNh8PbOLteW7P812O5YmPUGbLo3dO+bd0Vq4ww3pQZ8YJtBjJ005/32kP492Gpw7/wKkiS1nE6dszfNTbnKU5LakuFHwMO/hFSdtSu6wDZH5FuTANigb3fuP/cAnp8yl0F9ujGkv6M2Jand6NG/bjs6OS2t1Fo2/0B2a47ufZt/Dq0bDjRQGQw3pQZ86aCtWLq8mrtfms5mA3vx/SO3pVOFUxRIkiSpDdlwJHzsBnjqEoiKbKquQdvkXZVKKiqCnYf2z7sMSVJL+8A34K3HsmktAfY+O1u3T5IktZpIKeVdgxqpsrIyjR49Ou8yJEmSJEmSpI5r0WwY/zAM2AI23jnvaiRJHVuHHJXlyE1JkiRJkiRJaqyeA2DkCXlXIUlSh1WRdwGSJEmSJEmSJEmS1B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uhc7gER0QU4BNgW6J1S+lmpvzvQF5iZUqpp0SolSZIkSZIkSZIkdXhljdyMiMOBCcAdwG+A82pt3hmYBpzcMqVJkiRJkiRJkiRJ0kqNDjcjohK4BUjAucA1tbenlJ4C3gKOb8H6JEmSJEmSJEmSJAkob+TmD4FFQGVK6XfAuAb2+S+wU0sUJkmSJEmSJEmSJEm1lRNu7gvcklKavoZ9JgEbNa8kSZIkSZIkSZIkSVpVOeFmb2DmWvbpWeY5JUmSJEmSJEmSJKlRygkipwDbr2WfnYHxTa5GkiRJkiRJkiRJklajnHDzLuBDEbFfQxsj4ghgH+D2lihMkiRJkiRJkiRJkmorJ9z8JTAHuDcifgVsBxARR5Xa/wSmAb9t6SIlSZIkSZIkSZIkqXNjd0wpTYmIw4AbgG/W2nQbEMCbwAkppbWtyylJkiRJkiRJkiRJZWt0uAmQUno2IoYDRwF7AwOBucBTwK0ppaqWL1GSJEmSJEmSJEmSygw3AVJK1WSjNW9r+XIkSZIkSZIkSZIkqWGNXnMzIh6MiDPWss9pEfFg88uSJEmSJEmSJEmSpLoaHW4CBwLD1rLPZsABTS1GkiRJkiRJkiRJklannHCzMXoArrspSZIkSZIkSZIkqcWVu+ZmaqgzIgLYFDgSmNTcoiRJkiRJkiRJkiSpvjWO3IyImoiojojqUtd5K9q1b2SjNccDOwPXrduSJUmSJEmSJEmSJHVEaxu5+SgrR2t+AJgITGhgv2pgFvAA8JeWKk6SJEmSJEmSJEmSVlhjuJlSOnDF44ioAa5MKf10XRclSZIkSZIkSZIkSfWVs+bm5sCcdVSHJEmSJEmSJEmSJK1Ro8PNlNLb67IQSZIkSZIkSZIkSVqT1YabEfEjsvU2L0kpzS61GyOllH7WItVJkiRJkiRJkiRJUkmklBrekK2xmYBtU0qvl9qNkVJKnVqqQK1UWVmZRo8enXcZkiRJkiRJkiRJyl/kXUAe1jQt7UGl+4n12pIkSZIkSZIkSZLU6lYbbqaUHllTW5IkSZIkSZIkSZJaU0XeBUiSJEmSJEmSJElSY6xpWto1ioguwBeAg8nm9H0EuCSltLSFapMkSZIkSZIkSZKk961x5GZEnBEREyPikHr9FcDtwIXAh4FjgAuAByOiyYGpJEmSJEmSJEmSJK3O2qalPRToAzxcr//U0rZ3gM8AJwNPA3sBn27ZEiVJkiRJkiRJkiRp7eHmrsB/UkrV9fpPAxJwRkrpipTSP4HDgLnASS1fpiRJkiRJkiRJkqSObm3h5gbA+Ab69wHeSSndv6IjpbQAuAMY2XLlSZIkSZIkSZIkSVJmbeFmX2Bh7Y6I2IpsqtonGth/MtC/RSqTJEmSJEmSJEmSpFrWFm6+B2xer2/30v2YBvbvDCxoblGSJEmSJEmSJEmSVN/aws0xwFERsVGtvlPI1tt8pIH9twamtVBtkiRJkiRJkiRJkvS+tYWbfwV6Ak9GxG8j4nbgGODNlFKdaWkjojOwP/DcOqlUkiRJkiRJkiRJUofWeU0bU0r/jIhDgc8A55S65wKfbWD3Y4D1gPtaskBJkiRJkiRJkiRJgrWEmwAppbMi4m/AvsAs4O6U0tQGdl0EnAvc1qIVSpIkSZIkSZIkSRKNCDcBUkr/Af6zln3uAe5piaIkSZIkSZIkSZIkqb61rbkpSZIkSZIkSZIkSW2C4aYkSZIkSZIkSZKkQjDclCRJkiRJkiRJklQIhpuSJEmSJEmSJEmSCsFwU5IkSZIkSZIkSVIhGG5KkiRJkiRJkiRJKgTDTUmSpLykBFPHwuzxeVciSZIkSZIkFULnvAuQJEnqkBbPgX8cB1PHZO1dPwEf/l2eFUmSJEmrmvwMPPxLWDQLdjkNdv903hVJkqQOrqxwMyIOAL4J7AGsR8MjP1NKydBUktThjZ00h1vGTGH93l35+J6bsV6vrnmXpLbkv5evDDYBnr0Kdjkdhu6eX02SJElSbSsuyFs6L2tPfRZ6DoDtj8+zKkmS1ME1OoSMiKOAW4BOwETgNaBq3ZQlSVKxjXprNqde/hTVNQmAW8dO5a6v7k/nTs4Ir5K5kxvom2S4KUmSpLZjwuMrg80VXrvLcFOSJOWqnBGW5wHLgaNSSveum3IkSWofrhs18f1gE2DcuwsY9dZs9tlq/RyrUpuy/QnwzFVA6b+T7v1hy4PzrEiSJEmqa/2tG9cnSZLUisoZPjISuN5gU5KktevVbdXrh3p3d9Z21bLFAXDqtbDN4bDjyXDmXdCjf95VSZIkSSsNGg4HfR86lZbY2PwA2PPz+dYkSZI6vHK+ZV0AzF5XhUiS1J58er/NufOFacxauAyAD22/ATtu0j/fotT2DD8iu0mSJElt1QHfgj0+C0sXQP+heVcjSZJUVrj5ALD3uipEkqT2ZNj6vXjomwfy0KvvMqh3N/becmDeJUmSJElS0/RYL7tJkiS1AeVMS/ttYMuI+EFExLoqSJKk9qJv9y4cu/MQ9tlqffynU5LakDkTYey1MP2FvCuRJEmSJEllWu3IzYi4ooHul4CfAJ+KiLHAnAb2SSmlTzenqIh4GPhlSumeWn3nANuklL4YEYOAqcCXUkqX1tpnAjAfqC51fbG03yvAa0AAC4EzU0qv1XvOCuAi4GAgAUuAk1JKb5XOW5lSmlnvmCOAnwG9Sue+PaX0jdX8TLsDTwEnp5RuLPVVA7W/UbkupXT+2n9DkiRJkprktbvg+tOhZnnW/uBPYL9zci0pd2OvgQd+BkvnwW6fhEN/BhXlXAcrSZIkSVLrWdO0tJ9cw7ZhpVtDEtCscBO4FjgFuKdW3ynAN0uPP0oWFJ4KXFr3UA6qHUJGxDDgzZTSzqX254DvAZ+od9zJwMbAjimlmojYhCwIbVBEjAT+AByVUno1IjoDZ61m307Ar+r9PACLV9QlSZIkqRU8/MuVwSbAoxfAXl+Azt3yqylPs96EW8+GVJO1n/wDDN4Odvl4vnVJkiRJkrQaawo3N2+1KlZ1I/DziOiWUlpaCig3Bh4vbT8V+DpwTUQMSSlNKePcfYH3GujfCJiWUvapPqU0eS3n+Rbwi5TSq6X9q4A/rmbfLwM3AbuXUackSZKklrZ0ft328sVQvbzjhpuTR68MNleY9LThpiRJkiSpzVptuJlSers1C6n33LMiYhRwOHAr2ajN61NKKSKGAhumlEZFxA1kIy5/W+vwh0rTvS5NKe1Z6tuyNI1uH6AnsCerugF4PCL2Bx4Ark4pjVlDmSOB36ztZ4mIIcDxZNPd1g83e5TqWuGXKaXr6x1/FqURoZtuuunank6SJEnSmlR+Gu79/sr2jidBt9751ZO3TSohKuoGnJvulV89kiRJkiStRVteSGXF1LSU7q+t9fiG0uPryEZx1nZQSmnnWsEmlKalTSltCZwDXFb/yUojNYcD3wVqgAci4pAW+DkuAr6dUqpuYNviUl0rbtfX3yGldFlKqTKlVDlo0KAWKEeSJEnqwPb5Epx8NVR+Co6+ED78+7wrytfALeHYP0LfIdCtL+zzFdjxlLUfJ0mSJEnqECJiw4i4LiLejIiXI+LOiNgmIl7Mq6Y1TUtbR0R8FPgCcFpKaWoD24cAfwcuSSn9qwVquwX4bUTsCvRIKT1b6j8V2CAiVsyTtHFEbJ1SGtfI894GXNnQhpTSUuAu4K6IeAc4jmwUZ0NeAnYDnlvL81UC10UEwPrAkRFRlVK6pZH1SpIkSWpJ2x6T3ZTZ+dTsJkmSJElSLZGFWzcDV6WUTin17QxskGdd5Yzc/AzQv6FgE6C07mXf0n7NllJaADwMXEFp1GZEDAd6pZSGpJSGpZSGAb9k5QjPxtgPeLN+Z0TsGhEblx5XADsCa5qa9wLgexGxzYpjIuJrDfwcm9eq9UbgiwabkiRJ6nDeextu+ixcdiA8cgHUNDSxiSSpLK/8G644Av52NIy7P+9q2o+qpTDxaVg4M+9KJEmS8nYQsDyl9OcVHSmlscCkFe2IGBYRj0XEs6XbPqX+jSLi0YgYGxEvRsT+EdEpIv5War8QEec2pahGj9wEdgBuX8s+o4GWvAT6WuBfrAwvTyVLiGu7iWx62p+t4Twr1twMYBkNB7CDgcsjolupPQr4Q63tz0fEioVobkgpfS0izgGujYieQALuaMwPVUv9NTfvTil9p8xzSJIkqb167S4YdRl07gH7fhU2bWjp+AJICa45CWa8mrWnjgESHPCtXMuSpEKb8ixcfzrZ1xHAxCfhC0/CoG1av5aJT8N9P4J5U2GHj8DBP4SKTq1fR0uY9jxc/RFY+C506gpH/QZ2PSPvqiRJkvIyEnhmLfu8CxyaUloSEVuTZXuVwMeAe1JKv4iITkBPYGdgSEppJEBE9G9KUeWEmwNKBa7JLLKpV1tESulmskByRfu8BvZ5Htiu9HhYA9snAD0a8Vx3A3evZtsq5y31387aA9/a+3+yXrug7/QlSZK0zk0aBdeeyvtfWr/5IHz5Geg3JNeymmT2+JXB5gqv3m64KUnN8frdvP9vBEBNFYy7t/XDzWULswtYlszJ2o9fCD0Hwj5fbt06WsoDP8mCTYDqZXDP92GHj0KXtX61JEmS1FF1Af5Qmq62GljxhvS/wBUR0QW4JaU0NiLGA1tExO/JBgze25QnLGda2pnA1mvZZ2tgTlMKkbR6VdU1VNekte8oSZLaj1duo86X1lWLsy+ti6j3BtC1d92+gVvlU4sktRcDG/iKZv21fW2zDkwduzLYXGH8w61fR0uZO7lue+k8WDI3n1okSZLy9xKw21r2ORd4B9iJbMRmV4CU0qPAB4ApwD8i4oyU0nul/R4Gzgb+0pSiygk3nwA+HBEjGtoYEdsCxwKPNaUQSatKKfHLu15h5Hn3sNNP7uWSh97IuyRJktRa1hvWuL4i6NYbjvw1dOmVtdffJpuyUGqDFi6t4ls3Pkflz+/j5Euf5NXp8/IuSS1p/nT4xwnw04Fw+cHwzkt5V9R02x8PI08EAqIimzp168Nav45Bw6FTt7p9G+7Q+nW0lO1PqNvedB/os2E+tUiSJOXvQaBbRHx2RUdE7A5sVmuffsC0lFINcDrQqbTfZsC7KaXLgb8Cu0bE+kBFSukm4IfArk0pKlJq3GiwUrH/AeYCPyWbwnUKMAQ4olREP2C/lNLTTSlGa1ZZWZlGjx6ddxlqRXe/OJ3PX113Out/fn5vdh82IKeKJElSq1m+GK77WDYdLQG7fBw+/AeIWOuhbdbS+TBvWjayqMg/h9q1H9/6Ilc9+fb77U0H9OThbxxIRYX/zbYL1308mxZ7hUHbwtlP5VdPS5g3FaIT9Nkgvxqeux7u/g4sfi8LWD/yF+jeN796mqOmBp7+UzZbwuDtYP9vQK+BeVclSZK0Ouv8g0pEbAxcRDaCcwkwATgHuDmlNLK0zuZNwCLgIeDLKaXeEfEJ4JvAcmABcAbQF7iSlYMvv5tSuqvsmhobbpZ+gM8Cl1BKXeupBr6YUmrSEFKtneFmx3PBPa9yyUNv1un7wVHb8pn9t8ipIkmS1OpmvgGdu0H/oXlXInUIh/72Eca9u6BO32PfOoihA3rmVJFa1AVbr1xPcYXvTCpuENeWVC/PLszxdylJktSaOuRVmOVMS0tp6OhOwB+BZ4A3S/eXADsZbEota68tVr06tKE+SZLUjq2/lcGm1Ip2GNKvTnv93t3YsF/3nKpRixu6R9324O0M41pKpy7+LiVJktQqOpd7QErpFeDL66AWSfXsv/Ugfnj0dlzx+Ft07hScfdBWjKz3ZYskSZKklvOdI0cwbe4Snhw/i03W68GvPrIjXTqVdV2w2rKjfgNVS2D8I7DRjtl035IkSZIKpaxpaZUvp6WVJEmSpNaxaFkVPbp0IlwfVpIkSVLb1SE/sJQ9cjMiOgHDgfVoeO1NUkqPNrMuSZIkSZJy07Nr2R+XJUmSJEmtoKxPaxHxQ+BcYG3zYjYYekqSJEmSJEmSJElSUzU63IyIbwE/AeYC/wAmAVXrqC5JkiRJkiRJkiRJqqOckZufBaYAu6aUZqyjeiRJkiRJkiRJkiS1EcO+c0cFcCpwDjCUbADkRcC1E84/qqY5546Iw4GLyWaF/UtK6fy1HVNRxvmHArcYbEqSJEmSJEmSJEntXynYvAm4FKgENijdXwrcWNreJBHRCbgEOALYDjg1IrZb23HlPOE7lLlGpyRJkiRJkiRJkqTCOhU4FOhVr78XcBhwSjPOvQfwRkppfEppGXAdcOzaDion3LwBODQiujWxQEmSJEmSJEmSJEnFcQ6rBpsr9ALObca5h5BNcbvC5FLfGpUTbv4ImAbcGBGbl1ebJEmSJEmSJEmSpIIZ2sztaxIN9KW1HVTONLMvAV2AjYEjI2IuMKehJ00pbVnGeSVJkiRJkiRJkiS1PZPI1tlc0/ammkzdcHQTYOraDipn5GYFUAVMLN3mkiWq9W9NXjhUkiRJkiRJkiRJUptxEbBwNdsWAhc249z/BbaOiM0joivZ+p23re2gRo/cTCkNa3ptkiRJkiRJkiRJkgrmWuBE4FDqrr25ELgXuK6pJ04pVUXEl4B7gE7AFSmll9Z2XKS01qlr1UZUVlam0aNH512GJEmSJEmSJEmS8tfQmpUtbth37qggG1V5Ltk0spPIRmxeN+H8o2pao4baDDcLxHBTkiRJkiRJkiRJJa0SbrY1jZ6WNiLOaOy+KaW/N60cSZIkSZIkSZIkSWpYo8NN4G/A2oZ5Rmkfw01JkiRJkiRJkiRJLaqccPPM1fT3B3Ynm2v3JuCOZtYkSZIkSZIkSZIkSatodLiZUrpqTdsj4kqyYPN3zS1KkiRJkiRJkiRJkuqraKkTpZQeAO4GftpS55QkSZIkSZIkSZKkFcqZlrYxXgc+38LnlCRJkiRJkiRJkpSH8/pVAKcC5wBDgUnARcC1nDe3pqmnjYgrgKOBd1NKIxt7XIuN3CzZDkgtfE5JkiRJkiRJkiRJrS0LNm8CLgUqgQ1K95cCN5a2N9XfgMPLPajZ4WZEVETEZhHxc+AI4LHmnlOSJEmSJEmSJElS7k4FDgV61evvBRwGnNLUE6eUHgVml3tco6eljYga1jwqM4BZwDfLLUKSJEmSJEmSJElSm3MOqwabK/QCzgWuabVqKG/NzUdpONysAd4DRgFXppRmtERhkiRJkiRJkiRJknI1tJnbW1yjw82U0oHrsA5JkiRJkiRJkiRJbcsksnU217S9VTV7zU1JkiRJkiRJkiRJ7dJFwMLVbFsIXNh6pWQMNyVJkiRJkiRJkiQ15FrgPlYNOBcC9wLXNfXEEXEt8CQwPCImR8SnG3VcSg0to7nGJ9od+BAwBOjWwC4ppdSoJ1d5Kisr0+jRo/MuQ5IkSZIkSZIkSfmLVnmW8/pVAKcA55KtsTmJbMTmdZw3t6ZVaqil0eFmRATwN+A0sl9Wou4vbUU7pZQ6tWyZAsNNSZIkSZIkSZIkva91ws02ppxpab8EnA78A6gk+4VdBOwDfA+YTzb0dIuWLVGSJEmSJEmSJEmSoHMZ+34CeC2l9EmAbCAnc1JKTwFPRcQ9wFNk8+5e2cJ1SpIkSZIkSZIkSergyhm5ORx4sF7f++FoSmkMcDvwxRaoS5IkSZIkSZIkSZLqKCfcDGBurfZCYEC9fcYBI5pblCRJkiRJkiRJkiTVV064OQUYUqs9Htit3j5bk4WekiRJkiRJkiRJktSiygk3R1E3zLwL2CMifhgR20fE2cCxZOtuSpIkSZIkSZIkSVKLKifcvAnoFBGbl9r/C7wN/AR4Hvg9MAf4TksWKEmSJEmSJEmSJEkAnRu7Y0rpFuCWWu3ZEbEL8FlgS2AC8PeU0rSWLVGSJEmSJEmSJEmSygg3G5JSmgv8ekU7IrpHRN+U0rxmVyZJkiRJkiRJkiRJtZQzLW1j/AmY3cLnlCRJkiRJkiRJkqQWDzcBYh2cU5IkSZIkSZIkSVIHty7CTUmSJEmSJEmSJElqcYabkiRJkiRJkiRJkgrBcFOSJEmSJEmSJElSIRhuSpIkSZIkSZIkSSoEw01JkiRJkiRJkiRJhdB5TRsjorq1CpEkSZIkSZIkSZKkNVljuAlEE86ZmlKIJEmSJEmSJEmSJK3JGsPNlJLT1kqSJEmSJEmSJElqEwwv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KktmP+O/DWo7B0Qd6VSFL7kBJMeBzefAhqqvOuRpIkSW1N9XKoWpp3FVJZOuddgCRJkgTAmKvh3+dAzXLo3g8+fiMM3SPvqtqF6ppETUp06eS1jVKHUr0c/n4cvP141t5gB/jUXdCtT65lSZIkqY147Lfw2G+gehns+gk44n+hws+Navv8r1SSJEn5q1oG93w/CzYBlsyF+8/LtaT24s+PvMnOP7mXkT++h5/f/jIppbxLktRaXr19ZbAJ8M4LMPba/OqRJElS2zH5GXjgJ7BsQRZu/vdyePHGvKuSGsVwU5IkSflbvhCWzKnbN29KLqW0J2Mmvsf5d73K/KVVLK2q4S+Pv8UdL0zLuyxJrWXRrMb1SZKkljd3MixbmHcV0upNG7tq39QG+qQ2yHBTkiSpyMY/DP/30ez25kNNPk1Kiarqmparq1w91oOtDq3bt8NJ+dTSjrwwZe4qfc9PXrVPUju17Yezab5X6NwDdjgxv3okSeoIFs6Cvx4GF24Pv94GRl+Rd0VSw4btB1EvItrigHxqkcrkmpuSJElFNeM1uPrElVO5vvkgfP4JGDyirNNcO2oiF9zzGguWVHFi5Sb89MPb0zmPtRlPvAIevxDeeRG2PAT2OKv1a2hn9tx8IBFQeybavbcYmF9BklpX78HwmQdg1GXZ+puVn4L1t867KkmS2rdHL4BJT2ePly2Au74NI46B3oPyrUuqb9Bw+Mhf4JH/heWLYc/PwTYfyrsqqVEMNyVJkorq1TtWBpsANVXw2h1lhZsTZi7keze/8H74dc3TE9luo76cttdmLVxsI3TvCx/8ces/bzs2fMM+/OajO/G7B8axrKqGM/fdnINGDM67LEmtaf2t4cgL8q5CkqSOY8arddvVy2D2eMNNtU0jP5LdpIIx3JQkSSqq9YY1rm8Nnp8yt86oPoDnJs3JJ9zUOnHCrptwwq6b5F2GJEmSVAhjJ83hkddmMHzDPnxo+w2IiPJOsM3hML7WkiG9N4CNd27RGiWpoyvUmpsRsaDW4yMjYlxEbBoRwyPi4YgYGxGvRMRltfbbIyIejYjXIuLViPhLRPSsd94DI+L2Bp6vS0ScX3qeFyNiVEQc0cB+f42I5yLi+Yi4MSJ6l/rXi4ibS/2jImJkveOOj4gUEeXNHSdJkgTZWmrbHVurfQxse+zq92/AbputR+eKuh/W93TaUrV1NdV5VyBJkqR26JYxUzj+j09w4f2v8/mrn+GHt75Y/kn2OAsO+RFsMDILOk/7F3TuVv55Zo+Hh38FT/4RFr9X/vGS1I5Fqn+pfhsWEQtSSr0j4hDgMuCwlNKbEXEP8MeU0q2l/XZIKb0QERsAo4BTUkpPRnaZzUeAx1JK79Q674HAN1JKR9d7vvOBjYCzUkpLS+c7IKV0Q739+qaU5pUe/xZ4N6V0fkRcACxIKf2kFGBeklI6pNZxN5TO/0BK6by1/fyVlZVp9OjRZf3OJElSBzB7fHY/YIsmHX7XC9O44N7XmLe4ilP3GMrXDt2m/KuT25uUYOY46LsRdOuTdzVa4Z2X4ZbPw7TnYOhecMJlsJ6jjCWpWWa+AU9dAksXwG6fhGH75l2RJOXmqN89xktT573f7lwRPPujQ+nbvUvrFjLjNbj84GzNToCBW8PnH4cu3Vu3DklF0CG/wCnctLQRsT9wOXBkSunNUvdGwOQV+6SUXig9PBu4KqX0ZKk/ATc28nl6Ap8FNk8pLS0d/w5wQ/19awWbAfQAViTG2wG/LO3zakQMi4gNUkrvlEZ37gscBNwGnNeoX4AkSVJ9TQw1Vzhih404YoeNWqiYdmD2ePi/k2DWOOjaG476Lex0ct5VCeDms2B66a3+pKfg9nPg9JtzLUmSCm3xe/DXQ2Hx7Kz94k3w6ftgk93yrUuSclL/Gs+InFKDZ/++MtiE7LPJG/dls/VIkoo1LS3QDbgVOC6lVHtl5guBByPirog4NyL6l/pHAs808bm2AiauCC7XJiKuBKYDI4Dfl7qfA04obd8D2AxYseDRccDdKaXXgdkRsWsT65QkSVJLeuCn2ZcHkH2hcMfXYdnCfGvKW001vH5P9iXLwpn51FC1bGWwucLkpr7VlyQBMO6+lcEmQKqGF/6ZXz2SWt3tz0/lg799hH3Pf5BLH3lz7Qe0c58/YMs6Aedpe21Gn9YetQnQqYHn7NSEqW0lqZ0qWri5HPgP8OnanSmlK4FtgX8CBwJPRUSrvtqnlM4ENgZeAVZc2n8+sF5EjAW+DIwBqkrbTgWuKz2+rtReRUScFRGjI2L0jBkz1lH1kiRJet+sN+q2l82HBe80vG9Hce2pcM1JcNuX4fe7ZtNktbbOXWFIZd2+zfZp/Tpa2qw3YcG7eVchqaPqPbhxfZLapbdmLuQr147hjXcXMGXOYn5516vc+9L0vMvK1dE7bsztX96Pbx8+gis/uTs/Onq7fAqp/BT0XH9le8husOXB+dSitislmPIMTG/C2rBSwRUt3KwBTgJ2j4jv1d6QUpqaUroipXQsWYA4EngJaOpcKm8Am0ZEoxdZSilVA9eTretJSmleSunMlNLOwBnAIOCtiBgIHAz8JSImAN8ETo4GFrdKKV2WUqpMKVUOGjSoiT+KJEmSGm34UXXbg7dr9tS/hTblGRh3z8r2krnw1J/yqeUjl8Ow/aFLL9j6MDjmonzqaAlL5sGVR2Zh8W9GwH0/yrsiSR3R5gfUneJw8PZQeWZ+9UhqVU+Pn0VNqtv3nzdn5VNMG7L9xv34woFbctCIwTTwdW3r6L8pnD0KjrkYTrwCzrwLOhVuhTmtS8sWwhUfytZm/fO+cN3Hsxl3pA6icK+IKaVFEXE08FhEvJNS+mtEHA48kFJaHhEbAgOBKcAfgFERcUdK6WmAiDgNuD+ltMbLkErP81fgdxHxuZTSsojYCDgkpXT1iv1KgeSWKaU3So+PAV4tbesPLEopLQM+AzyaUpoXEZ8D/p5S+lyt8zwC7Ac81iK/KEmSJDXNB74JFZ3gtTth/W3g4B/kXVG+li9Zta+qgb7WMGAL+OTt+Tx3Sxt1Gbz9RPY4VcMTF8PIE2GjHfOtS1LHEgEnXw1Tx2ZTsW+6d/ZvoKQOYeSQfo3qU056DYTdPpl3FWqrxl4Dk55e2X719my6+eGH51eT1IoKF24CpJRmlwLNRyNiJnAAcHFErPiW5ZsrwsuIOAX4dUQMJhv5+SjwrwZOe0hETK7V/ijwA+DnwMulcy8E6l9SHcBVEdG39Pg54AulbdsCf4+IauBlVk6neyrZlLW13QR8DMNNSZKkZlu0rIqeXZv4VrdTZzjgW9lN2RfdG+4I05/P2hVdYDdH9QCwdD506dm0IGD2Ww30jTfclJSPjXfOuwJJORg5pB/fP3JbfvfAOJZW1XDy7kM5fpcheZclqTHmTW2gb0rr1yHlJFJKa99LbUJlZWUaPXp03mVIkiS1WeNnLOAr143hxSnz2GaD3lx08i5st3Hf/AqaNxW69cluRbZkHoy5Olt7dIcTYcMd8q4oX4vfgxs/BW8+CL0Gw1G/hu2OLe8cr90F156yst2tL5zzPPRYr2VrlSRJWouq6hqqU6JbZ0duS4Ux7Xm4/CCoqcraXXvDl0ZD343yrUt5yGn+7HwZbhaI4aYkSWqzli+G566DOROztbuG7JpLGadc9iRPjZ/9fnvbjfpy11f3b/1ClsyF60+Dtx7NRvYd/EPY+4utX4fWjbu+A0/XWne0Sy/4+qvQvcwg/bnr4Nm/Q/f+8IFv5Pb/jSRJkqQcLH4POveALt2bdvyEx+G/f4FO3WDvs50FpuPqkOFmIaellSRJUhtz7Skw/uHs8RMXw8dvgK0+2OplvDB5bp32K9PmUV2T6FTRyu/1n/hdFmwCLF8E934ftj0a+m/aunVo3Zj2XN328oUw643yw8mdTslukqT2pWoZ3P0deOFG6LsxHP4/sOXBeVclSWorli2EGz8Nr9+VzeDywR/D7p8p/zzD9stuUgdUkXcBkiRJKrh3X10ZbAKkahh1eS6l7L3lwDrtPTYf0PrBJsCMV+u2Uw3MHNf6dWjd2OLAuu1eg2GD7XMpRZLUBj35exj9V1g6F2a8Atefnk3xLkkSwJOXZMEmwNJ5cOc3Yc6kfGuSCsZwU5IkSc3TqUsDfV1bvw7glyfsyOHbb8iAXl05aPggLjx551zqYJvD67a794ehe+ZSitaB/c6Fvc6GvkNg033gY9dB5255VyVJaive/k/d9rIFMP35fGqRJLU901+o20418O4r+dQiFZTT0kqSJKl5Bm4JO3wUXvhn1u7cA/b5Si6lDOrTjT+fvlsuz13HrqfDkjnw3PXQezAc/APo1jvvqtRSOnfNphg8/H/yrkSS1BYNqYQ37l/Z7twDBm+XXz2SpLZlq0PgldtWtrv2gU29GFYqR6SU8q5BjVRZWZlGjx6ddxmSJEmrqqmBNx+AOW9noxb7bZJ3RZIkSflYvhhu+wq89C/ovSEc8ats7W1JkgBSgsd+DWOvzS6GPeRHsNk+eVel4sphLZ78GW4WiOGmJEmSJElSQdTUQIUrQkmSpHWqQ4abvsOSJEmSJEmSWprBpiRJ0jrhuyx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iFSSnnXoEaKiBnA23nX0UrWB2bmXYQktTO+tkpSy/O1VZJalq+rktTyfG2V2q+ZKaXD8y6itRluqk2KiNEppcq865Ck9sTXVklqeb62SlLL8nVVklqer62S2hunpZUkSZIkSZIkSZJUCIabkiRJkiRJkiRJkgrBcFNt1WV5FyBJ7ZCvrZLU8nxtlaSW5euqJLU8X1sltSuuuSlJkiRJkiRJkiSpEBy5KUmSJEmSJEmSJKkQDDclSZIkSZIkSZIkFYLhptqciDg8Il6LiDci4jt51yNJRRMRQyPioYh4JSJeioivlvoHRMR9ETGudL9e3rVKUtFERKeIGBMRt5favrZKUjNERP+IuDEiXi29f93b11ZJarqIOLf0XcCLEXFtRHT3dVVSe2O4qTYlIjoBlwBHANsBp0bEdvlWJUmFUwV8PaW0LbAXcHbptfQ7wAMppa2BB0ptSVJ5vgq8Uqvta6skNc/FwN0ppRHATmSvsb62SlITRMQQ4CtAZUppJNAJOAVfVyW1M4abamv2AN5IKY1PKS0DrgOOzbkmSSqUlNK0lNKzpcfzyb4gGkL2enpVabergONyKVCSCioiNgGOAv5Sq9vXVklqoojoC3wA+CtASmlZSmkOvrZKUnN0BnpERGegJzAVX1cltTOGm2prhgCTarUnl/okSU0QEcOAXYCngQ1SStMgC0CBwTmWJklFdBHwLaCmVp+vrZLUdFsAM4ArS1N+/yUieuFrqyQ1SUppCvBrYCIwDZibUroXX1cltTOGm2prooG+1OpVSFI7EBG9gZuAc1JK8/KuR5KKLCKOBt5NKT2Tdy2S1I50BnYF/pRS2gVYiFMlSlKTldbSPBbYHNgY6BURp+VblSS1PMNNtTWTgaG12puQTZ0gSSpDRHQhCzb/L6X0r1L3OxGxUWn7RsC7edUnSQW0L/DhiJhAtnTCwRFxNb62SlJzTAYmp5SeLrVvJAs7fW2VpKb5IPBWSmlGSmk58C9gH3xdldTOGG6qrfkvsHVEbB4RXckWvL4t55okqVAiIsjWLXolpfTbWptuAz5RevwJ4NbWrk2Siiql9N2U0iYppWFk71EfTCmdhq+tktRkKaXpwKSIGF7qOgR4GV9bJampJgJ7RUTP0ncDhwCv4OuqpHYmUnLGT7UtEXEk2XpGnYArUkq/yLciSSqWiNgPeAx4gZXrwn2PbN3NG4BNyT7wfDSlNDuXIiWpwCLiQOAbKaWjI2IgvrZKUpNFxM7AX4CuwHjgTLKL8X1tlaQmiIifACcDVcAY4DNAb3xdldSOGG5KkiRJkiRJkiRJKgSnpZUkSZIkSZIkSZJUCIabkiRJkiRJkiRJkgrBcFOSJEmSJEmSJElSIRhuSpIkSZIkSZIkSSoEw01JkiRJkiRJkiRJhWC4KUmSJEntQET8LSJSRAyr1Tes1Pe3Fjj/hIiY0NzztHcRcV7pd35g3rVIkiRJUntkuClJkiRJbVQpJFvT7ZN517g6zQlWI+Lh0rHVEbHDavZZEeZ+sNnFSpIkSZIKo3PeBUiSJEmS1uonq+kfu5bjpgDbAnNbtJrWUwFcAByedyGSJEmSpLbBcFOSJEmS2riU0nlNPG458GrLVtOq3gA+FBGHppTuy7sYSZIkSVL+nJZWkiRJktqpNU0NGxHbRMRNEfFeRCyMiP9ExFER8ck1TXkbET0j4oKImBgRSyPijYj4dkRErX3OA94qNT/RjKl0vwck4IKIaNTn19JzPLyabWtclzQitoyIGyNiVkTMj4h7I2Jkab9BEXFZREyLiCUR8d+IOGgttXwiIsZExOKIeDciroiIDVez74CI+GVEvFLaf25EPBARhzWw7/t/o4g4vDSN79yISI35HUmSJElSkTlyU5IkSZI6mIgYATwBDADuAJ4HtgBuBu5cw6FdgHuBjYG7gCrgOOB8oDsrp899GOgPfBV4Dril1jnGllHqGOBq4HTgE8CVZRxbrmHA08ArwN9K7eOBhyNib+BuYB5wPdnv7RTgrojYJqU0sYHznQscVtr/bmA/4EzgwIjYM6U0Y8WOEbEZ2e9sGPBYaf9ewNHA3RHxuZTS5Q08x4lkU/beBfy5dLwkSZIktWuGm5IkSZLUxpVGQtY3IaX0tyae8hKygO6LKaU/1XqeI1hzuLkxWVh5aEppcemYnwCvA+dGxP+klJanlB6OiAlk4ebYpk6rW/J94KPAzyLi+pTSomaca00OAH6QUvrFio6I+CHwU7LQ8way31dNadt9wN/JQsxzGzjfEcCeKaUxtc53IXAOWRj86Vr7XgVsBpyaUrqu1v79yULP30XEbSmld+o9x5HAkSmlu5vw80qSJElSITktrSRJkiS1fT9u4PbJppwoIoYCB5OtZ3lp7W0ppbuA+9dyiq+sCDZLx7wL3Ar0A4Y3paY1SSlNAi4ChgBfa+nz1zKBLHSs7arSfTfgmyuCzZJryEau7rya8/2jdrBZch4wF/hYRHQDiIidyILVm2oHmwAppTlkf+vuwEcaeI5bDTYlSZIkdTSO3JQkSZKkNi6lFGvfq9F2Lt0/WS+sW+Fx4IOrOXZuSumNBvonle7Xa2Ztq/NLspGO34qIyxsYwdgSxqaUquv1TS3dv55Sml97Q0qpOiLeATZZzfkeqd+RUpobEWPJwsxtyabo3bu0ud9qRugOKt1v28C2Uat5bkmSJElqtww3JUmSJKlj6Ve6X11AuKbgcM5q+qtK952aUtDapJTmlaa//QPZ6McvrIOnmdvA81ZFRIPbSqrI1iFtyOp+j9NL9yv+DgNL94eWbqvTew3nkiRJkqQOw2lpJUmSJKljmVe632A121fXn7dLydb2/GxENDSKcYXE6i/k7d/SRa3B6n6PG5bu59a7/2pKKdZwO7OBc6UWrViSJEmSCsBwU5IkSZI6lhXrQO4dEQ19JtyvhZ5nxRSvLTKaM6VUBXy7dL7/XcOu7wFD63dGRCdWvz7munBAAzX0K9WwBHil1P1U6X7/1ilLkiRJkorNcFOSJEmSOpCU0iTgYWAr4HO1t0XE4ax+vc1yvUc2snDTFjofKaVbgMeAo4F9V7PbKGDTiDisXv8PgM1aqpZGOD0idqnXdx7ZdLTXppSWAqSURpP9TCdExKcaOlFE7BARg9dlsZIkSZJUFK65KUmSJEkdz9nAE8AfI+JI4HlgC+AjwK3AsUBNc54gpbQgIp4G9o+I/yObUrYauC2l9HwzTv0NstGOW61m+6+BDwG3RsT1wGxgH2BzslD3wGY8dznuAp6IiBuAaWQjYvcDJgDfqbfvx4AHgb9GxFeAp8nWN90E2BEYCewNvNsahUuSJElSW+bITUmSJEnqYFJKL5OFZTeTTYd6DjAMOB54vLTbvIaOLdPpwB3A4cCPgZ8BuzbnhCmlUcD1a9j+AHAc8BJwCvAJskBxD+Dt5jx3mS4Evkg2De05wAjgb8A+KaU6IWVKaTKwG/B9sgD448BXyELZiWQjbF9onbIlSZIkqW2LlFLeNUiSJEmS2ojSKMuPASNSSq/lXY8kSZIkSbU5clOSJEmSOpiIqIiIDRvoPwQ4GXjZYFOSJEmS1Ba55qYkSZIkdTxdgUkR8RDwKlAFbA8cCiwjW5NTkiRJkqQ2x2lpJUmSJKmDiYhOwEXAwcAmQE9gJvAocH5KaUx+1UmSJEmStHqGm5IkSZIkSZIkSZIKwTU3JUmSJEmSJEmSJBWC4aYkSZIkSZIkSZKkQjDclCRJkiRJkiRJklQIhpuSJEmSJEmSJEmSCsFwU5IkSZIkSZIkSVIh/D864diaxIK/2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png;base64,iVBORw0KGgoAAAANSUhEUgAABzcAAAFpCAYAAAARE6X2AAAAOXRFWHRTb2Z0d2FyZQBNYXRwbG90bGliIHZlcnNpb24zLjUuMCwgaHR0cHM6Ly9tYXRwbG90bGliLm9yZy8/fFQqAAAACXBIWXMAAAsTAAALEwEAmpwYAABVGElEQVR4nO3dd5xcVd3H8c9v03tISCghEGoChL50kCZIlSJSFFAsWLCAvYvtER9UQEUFFER5aIIU6b0KxEBCL4EQ0iGF9Lq75/njTsjuZpPs7G727t39vF+vec2cc8v8dhcmM/O955xIKSFJkiRJkiRJkiRJbV1F3gVIkiRJkiRJkiRJUmMYbkqSJEmSJEmSJEkqBMNNSZIkSZIkSZIkSYVguClJkiRJkiRJkiSpEAw3JUmSJEmSJEmSJBVC57wLUOMdfvjh6e677867DEmSJEmSJEmSJOUv8i4gD47cLJCZM2fmXYIkSZIkSZIkSZKUG8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J3zLkCSpJa0cGkVF9zzGk+Nn8VOm/Tn20eMYECvrnmXJUmSJElqC959Fd5+HDbaBTbZLe9qJElSExhuSlLOJr+3iB5dOjGwd7e8S2kXfnzbS9z4zGQAXp0+n+nzlnDVp/bIuap2YPJoeOAnMP8d2PEk2P/rEJF3VZIkqSNZODN7PzJ1DAz7ABz8fejaK++qJBXJ8/+Em8+CVJO1P/gT2O+cXEtqF+ZNhf/8HuZPgx1OghFH5lPHnElw+zkw6b+w2d5w9IXQd+N8apEkrVOGm5KUk8XLqvn81c/wyOsz6FQRfHq/zfnekdvmXVbh3f/KO3Xaj7w+g6VV1XTr3CmnitqBpQvg6o/AkjlZ+8GfQc8BUPmpfOqpXg5zJsJ6w6DCv6skSR3GTZ+B8Q9lj6e/AEvnwbF/yLcmSa1m8bJq/vr4eF6cMo99txrIx/fcjIqKMi+4fORXK4NNgEd/DXt/CTr5FWmTVVfB346C2eOz9ks3w8lXw7bHtH4tt3wBJjyWPX79britCk67qfXrkCStc665KUk5uWbURB55fQYA1TWJyx4dz9hJc/Itqh3YYv26V+9vOqCnwWZzTf7vymBzhXH351IKb/8HLtwefr8rXLQjTHk2nzokSepAllfXcOcL0/jHkxN4d96SnIpYvDLYXOG1u/KpRVIuvvHP5/j1va9z90vT+eGtL/Hb+14v/yRVS+u2q5fVDTtVvsmjVgabKzx3XT61THh8zW1JUrthuCmpQ5q7aDn3vfwOb89amFsN42csWKXvrZmr9nU0z02awzVPT+StmU372/z02JEM6d8DgIG9unL+CTu0ZHmt7rXp8znvtpf4nztfYdLsRfkUsf42EPUC4sE5jTK+7SuwoDQ6d95kuOPruZSxtKqaH9zyAjv/9F6O+t1jPD1+Vi51SJLaubf/Azd9Fv79VZjRhC/xW0BKiTP+Ooov/t+z/PDWlzjkt48w7p35ZZ9neXUNt4yZwoX3vc6LU+aWX0jn7tB/07p9629d/nnakhf/Bf84IRuR+u4reVfTJrw4ZS43PTOZ6XNzCtHVZi1aVsVdL06r0/evZyeXf6I9z6rbrjwTOndtRmXNtGxRNvKxyHoNXrWv9watXwfAxrvUa++aTx2SpHXOORckdTij3prNmVeOYuGyaiLgB0dtx6f327zV6zh0uw34v6cnvt/u0aUT+201qNXraEsueegNLrjnNQA6VQSXfGwXDh+5UVnnGDmkH49+6yAmzl7EkP496Nq5uNfxjJ+xgOMueYLFy6sBuPGZydz/tQMY0KuVP3z3GwJH/AruPw+WLYAtD4Z9v9K6NQDU1MCsN+r2zczni94/Pzyeq5/K/v+ds2g5Z/3jGZ767iH06OooYUlSC5k6Bq46BmpKX3q/dAt8+VnoNbBVy3jm7fd4stZFPPOXVHHVkxP4+XHlXUB2znVjueOFLJj4/YPjuPyMSg7ZtowvvyPgmIuzIHDRLOi7Sfb+pKhevwduPHNl+80H4avPQbc++dWUswvve52LHxgHQNfOFVzxid3Zb+v1c65KbUXXThX069GF9xYtf79v/T7dyj/RPl/OLt5869EsCNv+hBassgzLl8CtZ8NL/4Lu/bK1P3f7RD61NNf6W8Gen4en/5y1+w2Ffb+aTy3H/Qn+9Zls6vKNd4EP/z6fOqSOaPoLMP8dGLYfdOmedzXqAIr7ja+kVjdj/lJemTaPlFLepTTLb+59jYXLsrAopay9uNQu17wly1le3bQpbA4cPpjfnrQTlZutx4HDB/GPT+/BoKZ8OGsnllZVc8lDK4Or6prExQ+8sYYjVq9TRbD5+r0KHWwC3DJ26vvBJsDshcu456Xp+RSzx2fhG+PgG2/A6TdnH8BbW0UFbH1Y3b5tDm/9OoCn6o3UnLt4Oa9Mn5dLLZKkduqFG1cGm5BNEf/63a1exvLqVd/7L68q7/PAlDmL3w82AWoS/PXxt8ovZsuD4WuvwJdGwznPw0Y7lX+OlrB8Mdz6JTh/M7jsQJj4dPnneOnmuu1Fs7KwpYNasLSKPz3y5vvtZVU1/K4UdEoAnTtV8N0jt6VzaY3Nnl078e3DRzTtZNt8CD70C9jhxOwzRh6e/jO8eGM2Je7i9+D2c2DOxLUe1mYd8Ss4exSccWt2Ic56m+VTx+AR8PnH4QfvwlkPZ8GrWsak/8K4+1ad2lmCbJatP+8H//eRbBmh997OuyJ1AI7clNQov39gHBc/MI6qmsSIDfvw90/vweA+OV2Fs3xxNlpr/eFNuhJo9sJlddqLllWzeHl1WSOu5i1ZzleuHcPDr81gvZ5d+PEx23PcLkPKruWEXTfhhF03Kfu49qi6JrGsqm5QvHhZwafnaaa+3Vf9Z7pfjy45VFLStWd2y9Pxf4b7fgRTnoFN94YPnpdLGTsN7V9nFEvPrp3YanDvXGqRJLVTDU3p16f1p/nbc/MB7DCkHy+UppLt1rmC0/Yq70vrisgGXta+RrJTKaAoW+du+U9H+8ivYMw/ssdTx8B1H4OvvZzV1lj1p9hdXV8HsayqZpWLRucv7difBbSqkyqH8oGtB/HK9HnsOnQ9+vXM8bNRc017rm471cD0F4v9OjBoeHZrC8p5Pdba3XAGvHxr9rj/ZvDpe6HPhvnWpLbj3Vfg2atWtudNgf/8Ho76dX41qUMo9pAWaTVmzF/K3S9Oz299unZm8nuLuPD+16mqyb6NeHX6fP708JtrOWodGf8I/GYEXPoB+O22TVoc/sTd6oaJh4wYXPY0n5c89AYPvzYDgPcWLedbNz2/Smiq8vTs2nmVv80Zew/Lp5g24qOVQ+sEZpWbrccHy5m+rT3qOQCO/QN88Uk4+rfQvW8uZXzp4K04YuSGVARs3K87F5+yC327F/jLFUlqK5bOh3deatb6Y1XVNUyYubDJs2u0Gbt9AjasNfXr8KNgi4NbvYyKiuC6s/biZ8eN5JwPbs2dX92fHTYpbwaHjfr14IRdVr7P69IpOOsDW7R0qa1nwhN124tmwozXyjvHnp+HjXYuNQL2+mLdv3cHM6BXV44YWfeL8o/vWeCQR+vMhv26c9DwwcUONgG2OKBuu3MPGLpnPrWo/Zs3DeZNbdqxE59aGWwCzHkbnr60ZepS+7Bw5qp9ixrok1pYriM3I2JD4CJgd2ApMAE4J6X0ekRsU9q2DbAceAH4ckrpndKxFwMnAkNTSjWlvk8CFwBTSk/xfErpjIg4GvgZWZjbBbg4pVTnVTgiNgD+Cgwt7TMhpXRkRAwDbk8pjWyg/m8AnwGqgGrgNymlv6/mZ/1GqbZBKaWZpb7vAp8uHfuVlNI9jf3dafUeevVdPnf1MyyrqqEi4BfH78Cpe/ihqDkmv7eYmnozT+UWHN/x9WxKLoDFs+HOb8EX/1PWKT53wJas37sbD78+gxEb9uHMfYeVXcbLU+tOP7msqoY3ZyxgQK8BZZ9LK/3i+B2oHDaAl6bOZf+t1+fgER07yOvXowt3fmV/Hhs3g66dK9hny/WbPspBLap3t8786bTdWF5dQ+eKIMK/iyQ120s3Z1N9LluQrdf1sRtgg+3KOsXYSXP4wtXPMG3uEgb36cYlH9+V3YcV9P1Z935w1qMw6Sno0hM23jm3Unp168zpZY7WrO+CE3fkiJEbMmHWQg4aMZgtBxV4xoMhu8HkUSvb3fvBwDKnPuw5AD73SLY+Vff+0H9oi5ZYRBeevDN7bTGJ16bP56Dhg/ngdk37LFBTk3h3/lIG9+lGhe+dM3MmQk01DNg870q0wq6fgLlTYOw12VrKh/y41ddUVgdQUwO3fSn77wyyqZiP+zN0KiMSWDSrcX3quDbdCwZsAbPHr+zb6WP51aMOI/JaOy+ybwH/A1yVUvpzqW9noA/wX7Iw82sppX+Xth0EzEgpvRgRFWRB6FTgOymlh0v7fBKoTCl9qdbzdAHeBvZIKU2OiG7AsJRSncsqI+JS4OWU0sWl9o4ppedXF25GxOeB44GPppTmRUQ/4LiU0lXUExFDgb8AI4DdUkozI2I74FpgD2Bj4H5gm5TSahf+q6ysTKNHj17Tr1XAERc/xivTVgZP/Xt24ZkfHGog0AxLq6o54H8fZvq8Je/3/eajO/GR3XKYTvWnA+uuPdS5B/yg9dcgvPSRN/nlXa++316vZxee/O4hdO/S+Klt26SUsjnDJEmSylFTDa/dCXMnw/Ajy19rq2oZ/GZ4dvHaClsdCqfdWNZpjv79Y7w4ZeVnga0H9+a+rx2whiOkJlgyF27+Arx+F/TbBI66ELb+YN5VCXh+8hzOvuZZJs1ezCbr9eCPH9+VHTfpn3dZ+ampgVs+D89fn7VHHA0f/Rt0KvioR0mN8+od2dTptZ14JYw8ofHnWL4Yfr9bNtUoQHSCM+/MAq2OqmoZPPTz7Pc7cGs47Gf5T5mft3nT4KlLYMG7sONJsJXvi1pZh/wyN8+RmwcBy1cEmwAppbEAEfEp4MkVwWZp20P1jn0RuB44FXh4Dc/Th+znnFU6z1KgofliNgLurfV8z6+l/u8BB6WU5pX2nwusEmyWXAh8C6g1hp9jgetK9bwVEW+QBZ1PruV5tRbv1ZsadP6SKpZX19CpouChU466de7ENZ/dk989MI7p85Zw3M5D8gk2AbY9Jruqf4XtPpxLGZ/eb3PeW7Scfz83lY37d+e7R26bW7A5d9FybntuCjUJjtlp47Kn2AVg7LVw/49h8RzY5TQ44n/Lu5JPbVvV0uwL5+VLYMRRuU3lKklqx244A169PXt8/3nwidth6O6NP37JnLrBJsDs8pdBePPdhXXbMxaUfQ5prbr3g1OvgerlhkRtzHf/9QKTZi8GshmIvvuvF7jjK/vnXFUzTHwanv07dO0Fe30+GxlTjtfvXhlsQvY6/eJNsNMpLVun8rNwZvY3reicjcrrXt604WrnZo5btW/WG+Wdo0uPbI3Np/6UvV/b+bSOHWwCPPq/8MTF2eNZb8DM1+BLz0BFB14BsO9GcNjP865CHUye31yPBJ5pwjbIAs1rycLC/4mILiml5aVtJ0fEfqXHF6eUroyI24C3I+IB4Hbg2hVT2dZyCXB9RHyJbBTllSmlBicjj4g+QJ+U0lo/bUfEh4EpKaXn6k1ZNwR4qlZ7cqlPzXRS5Sb87sGV/1Afu9PGxR9N1wZsMag3F52yS95lwId/D32HwKRRsOmecOB3cymjc6cKvnPECL5zxIhcnn+FuYuXc9TvH2Pye9kH+D89/CZ3fGU/Bvbu1viTvPc23Ho2rBg4PvqvMHhb2OOz66BitbqqpfDXw2Da2Kzddwh89iHo07Gn/JUktaAZr60MNgGqlsCTf4Chq7v2swG9B2drjU16emXftseUXcoh2w7m9uen1Wr7753WIYPNNuf1d+avsV0oU8fA345cOXPRizfBl5+BHv0bf4733lq1b3YDfSqm+e/ApfvDgney9pN/gM89Ct365FuX2o5tDocHf7bydSQqsr5y9dsEPvSLlq2tyMbdW7c9e3x2UV5HH70ptbLCXU4QEV2BI4FbSqMmnwYOq7XL9SmlnUu3KwFSSp8BDgFGAd8Arqh/3tJ6l1sAl5NNHzsmIgatrgxgrfP5RkRP4PvAj1ZzjlXKaOAcZ0XE6IgYPWPGjLU9pYBzD92GX31kB47deWN+cNS2/PIjO+RdklpStz7ZG6rP3JddEdS1V94V5er256e+H2wCTJ+3hFvGlrlI/NRnVwabK0x2Cux24/W7VwabkE0lM+YfuZXDskXZG/+cpsWXJK0DtZcMWFPf2pz0D9j1DBhSCQd8Gw76Qdmn+J8TduC0vTZlxIZ9OHWPoVxw4o7l1yGpsA7YZvAa24Xy/A11X0sXzVz1C/W12eZw6FRrZp/oBCOObJn6yjXxabj0ADh/09L6yovyqaM9ee6alcEmZJ+zXr4tv3rU9gweAadeB5t/AIbtD6dcAxv53qjZBtdbE75bv+xCckmtKs+Rmy8BJ65h2+oWRjkc6Ae8UBoJ2RNYBNyxpidLKb1QOuYfwFvAJxvYZzZwDXBNRNwOfIAGRpCW1thcGBFbpJTG199ey5bA5sCKUZubAM9GxB5kIzWH1tp3E7I1ROs/12XAZZCtubmmn1GZiODk3Tfl5N03zbsUAGYvXEaPLp3o0dXRo8wcB3d/N7u6f5vD4NCfQdeeeVelTXbPprCp/cF5s73zq0cta/mSVfuqGuhrDS/eBP8+B5bOg0GlD1kDNs+nFklSy9lge9jiQBj/cNau6Ax7fq788/TZIJuloxn6du/Cz4/z4kapo/rfE3fk53e8zLNvv8eum63HD47abu0HtVU9B67a12v98s4xcEs47Sb4z++zz3t7fRE22qll6itH1VK4/uOwsHTR/ph/ZD/foT9p/VraPb86VD1bH5rd2oKUoHoZdC5jtrG26JAfwYxXsxH2PQbA0Rf6/aaUg0g5jZyILO17CvhLSunyUt/uZGHlKOAF4KsppTtK2w4HppCtdXlbSunaUn8vsrByGHASUJlS+lKt5+ld6nu41P4gcFFKaWS9eg4GnkopLSpNOzsKOAOYAdzewP5fBI4BTi6FnX2BU0ph5Op+5gmlWmZGxPZkQeoewMbAA8DWKdUfPrVSZWVlGj3a0VRFsWhZFV++ZgwPvPouPbt24muHbsNn9i9zfYz2JCW4ZA+Y+frKvj2/AEecn19N7cDcxcs58uLHmDInG725Yd/u5U9LC/DSLfDAT2DR7GzExAd/0rHXCmhPls6HP+4Ncydl7W594XOPlL9eT3MtWwS/GQFL567s2/54+OjfWrcOSdK6sXwJvPBPmDs5WxN9g+3zrkiSim3RbLji8GwtN8hGYZ5ybTE/p01/Af68X92+TXaHz9yfTz3txfzp8Of9YeG7WXu9YfC5x6B731zLkhr02l1wx9dh3lQYfgQc/+firxE7bxr0HFD8sFbtQUOzhLZ7uY3cTCmliDgeuCgivgMsASYA56SUFkfE0aVtFwHLgeeBbwMfAj5X6zwLI+JxsqCxIQF8KyIuBRYDC2lg1CawG/CHiKgim673Lyml/0bEMGB4REyute+5wJ+A3sB/I2J5qcbflPHzvxQRNwAvA1XA2WsKNlU8Vz4xgQdezd5gLlpWzS/ufIVDt9uAzQa2/jSqo96azSUPvcGiZVWcttdmHLtzDlMlzJ1UN9gEePPB1q+jnenXowt3fmV/bn1uCjU1iQ/vPIQBvbqu/cD6tj8uuzXD3MXLueo/E5g4exFH7rAhB48o+BpXk0dnb74HbgU7nFjcNZW69cnW2Bzzj2zE5k6ntH6wCdl0SbWDTchGc0uS2ocu3WHX0/OuQpLaj54D4Av/gQmPQdfeMHT3vCtqugFbZiHGklqfB4bsll897UWfDbP/Rl68MZs1YYePFj7YrKlJLF5eTa9ueU42qBa3dD7c9FlYVloH+bU74eHz4fBf5ltXc/XdKO8KpA4tt5GbKp8jN4vly9eO4d/P1Z1p+PIzKjl0u9YNfKbPXcIBFzzE0qqa9/uu+cye7LNVmdPZNFfVMvjtttk6IStsfwJ89MrWrUPrzPF/fIIxE+e83774lJ3zCdJbwiv/hutP5/0pfbY7Fk76e64lFV5K2QjSGa+s7Nv/G3DID/Opp2opvPNi9kVLj/751CBJkiR1FOPuhzu+ll34vM0RcPyfij9qSy3q8XEz+fZNzzNlzmL22HwAfzh1Fwb37Z53WWoJU8fAZQfW7dt0b/jU3eWdp6YGXrkNpj8PWxwEm+9ffi3Vy+HJS+DtJ2DjXWHfrzqlbFuxZG72t5n5evbvxE4n511RkThyU1LLOXCbQXXCzV5dO7H7sPVavY5Hx82oE2wC3PvyO60fbnbumk05ceuXYMH07CrNw37WujVonXn9nfl1gk2AG0ZPKm64+dSfqbNWycu3ZtPs9dskt5IKLwI+dn02/fGM12H44XDAt/OpZepYuOakbDRp5x5w7B+y0bmSJLWgW8ZM4eYxU9iwb3fOPmgrNh3oF2eSOrCtPwjnPA/VVdDJryNV1/LqGs65fiwzFywFshnI/ufOV7jolF1yrkwtYtC20HP9ugMehjUhmLz72zCqtCLcY7+Boy+CyjPLO8e9P4Cn/5w9HncvzBoHJ15Rfi1qedd9PJutAOClm7Owc8+z8q1JbZrvJqQ1mLlgKX27d6Fr5/LXtPjIbpswa+FS/jl6MgN6deXrhw2nf88mTBfaTJuvv+o0uFsMav2pcYFsAfNzX8r+ceo1MJ8atE707d6FioCaWnlg/x6t/997i6n/YTsqsml+1DzrbdY2PjTc98Ms2ASoWgx3fhO2/XB2EYYkFdF7b2cXkfTfNO9KVHLbc1M55/qx77cff2MmD33jwCZ9rpCkdsVgUw2YPnfJ+8HmCi9OnZdTNWpxXbrDKdfAPd+F9ybAdsfBB75R3jmWLYLR9WZ/e+qP5YebL/yzbvulW+D4S4u7FFF7MWfSymBzheeuMdzUGvmOQmrAjPlL+cLVzzD67fcY0KsrPz9uJEfuUP486md9YEvO+sCW66DCxtt92ADO3HcYf3/ybaprEgePGMxJlUPzK6hTZ4PNdmjDft351L6b85fH3wKytUDPPmirnKtqhn3PgQlPQM3yrL3L6dl6Jmof5kys2148G5YtgM4D8qlHkpqqugpu+lQ2wwDAyBPhhMugolO+dYnb6y1PMWXOYp6d+B57beH7YElqF16/F179NwzYAnb/DHTrk3dFhTakfw+GDezJhFmL3u/br7VnHNO6teme8NkHm358RPYed8X3NAAVTQgk+2wMi2atbPce7MXsbUG3PtCpG1TXusih16D86lEh+H+u1IDf3Psao99+D4DZC5fxrRuf54BtBhV2QfMfH7M9XzxwK5ZWVbPJek6HpXXjB0dvx/G7DmHS7EXss9X69O1e4KvetjwIzn4axt0H628FWx6Sd0VqSdsdB09ctLI9bH/oabApqYBevmVlsAnw4o2w/XGw7TF5VaSSjfv3qNOOgI379VjN3pKkQnnueri51miiNx6AT96eXz3tQEVFcOnplZx320u8MWMBBw8fzLcOH553WWpLuvSAvb8Ej/261BGw/9fKP8+Hfg7XnQbL5mdh2uHnZ2/UlK8e/eHA78ADPwVStibzgd/Nuyq1ccVMaqR17NXp8+u0FyytYvJ7ixm+YXGvxBvUp1veJagD2H7jfmy/cb+8y2gZA7fMbmp/Dv5h9kb5jQdgw5H5rf0pSc01+60G+sa3fh1axRcO3JJHx81g/IyFVETWds1NSWonnvlb3faEx2DWm35+bKbhG/bh2rP2yrsMtWWH/BC2OACmvwCbH5B9ni/XFgfC116GaWNh8PbOLteW7P812O5YmPUGbLo3dO+bd0Vq4ww3pQZ8YJtBjJ005/32kP492Gpw7/wKkiS1nE6dszfNTbnKU5LakuFHwMO/hFSdtSu6wDZH5FuTANigb3fuP/cAnp8yl0F9ujGkv6M2Jand6NG/bjs6OS2t1Fo2/0B2a47ufZt/Dq0bDjRQGQw3pQZ86aCtWLq8mrtfms5mA3vx/SO3pVOFUxRIkiSpDdlwJHzsBnjqEoiKbKquQdvkXZVKKiqCnYf2z7sMSVJL+8A34K3HsmktAfY+O1u3T5IktZpIKeVdgxqpsrIyjR49Ou8yJEmSJEmSpI5r0WwY/zAM2AI23jnvaiRJHVuHHJXlyE1JkiRJkiRJaqyeA2DkCXlXIUlSh1WRdwGSJEmSJEmSJEmS1B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uhc7gER0QU4BNgW6J1S+lmpvzvQF5iZUqpp0SolSZIkSZIkSZIkdXhljdyMiMOBCcAdwG+A82pt3hmYBpzcMqVJkiRJkiRJkiRJ0kqNDjcjohK4BUjAucA1tbenlJ4C3gKOb8H6JEmSJEmSJEmSJAkob+TmD4FFQGVK6XfAuAb2+S+wU0sUJkmSJEmSJEmSJEm1lRNu7gvcklKavoZ9JgEbNa8kSZIkSZIkSZIkSVpVOeFmb2DmWvbpWeY5JUmSJEmSJEmSJKlRygkipwDbr2WfnYHxTa5GkiRJkiRJkiRJklajnHDzLuBDEbFfQxsj4ghgH+D2lihMkiRJkiRJkiRJkmorJ9z8JTAHuDcifgVsBxARR5Xa/wSmAb9t6SIlSZIkSZIkSZIkqXNjd0wpTYmIw4AbgG/W2nQbEMCbwAkppbWtyylJkiRJkiRJkiRJZWt0uAmQUno2IoYDRwF7AwOBucBTwK0ppaqWL1GSJEmSJEmSJEmSygw3AVJK1WSjNW9r+XIkSZIkSZIkSZIkqWGNXnMzIh6MiDPWss9pEfFg88uSJEmSJEmSJEmSpLoaHW4CBwLD1rLPZsABTS1GkiRJkiRJkiRJklannHCzMXoArrspSZIkSZIkSZIkqcWVu+ZmaqgzIgLYFDgSmNTcoiRJkiRJkiRJkiSpvjWO3IyImoiojojqUtd5K9q1b2SjNccDOwPXrduSJUmSJEmSJEmSJHVEaxu5+SgrR2t+AJgITGhgv2pgFvAA8JeWKk6SJEmSJEmSJEmSVlhjuJlSOnDF44ioAa5MKf10XRclSZIkSZIkSZIkSfWVs+bm5sCcdVSHJEmSJEmSJEmSJK1Ro8PNlNLb67IQSZIkSZIkSZIkSVqT1YabEfEjsvU2L0kpzS61GyOllH7WItVJkiRJkiRJkiRJUkmklBrekK2xmYBtU0qvl9qNkVJKnVqqQK1UWVmZRo8enXcZkiRJkiRJkiRJyl/kXUAe1jQt7UGl+4n12pIkSZIkSZIkSZLU6lYbbqaUHllTW5IkSZIkSZIkSZJaU0XeBUiSJEmSJEmSJElSY6xpWto1ioguwBeAg8nm9H0EuCSltLSFapMkSZIkSZIkSZKk961x5GZEnBEREyPikHr9FcDtwIXAh4FjgAuAByOiyYGpJEmSJEmSJEmSJK3O2qalPRToAzxcr//U0rZ3gM8AJwNPA3sBn27ZEiVJkiRJkiRJkiRp7eHmrsB/UkrV9fpPAxJwRkrpipTSP4HDgLnASS1fpiRJkiRJkiRJkqSObm3h5gbA+Ab69wHeSSndv6IjpbQAuAMY2XLlSZIkSZIkSZIkSVJmbeFmX2Bh7Y6I2IpsqtonGth/MtC/RSqTJEmSJEmSJEmSpFrWFm6+B2xer2/30v2YBvbvDCxoblGSJEmSJEmSJEmSVN/aws0xwFERsVGtvlPI1tt8pIH9twamtVBtkiRJkiRJkiRJkvS+tYWbfwV6Ak9GxG8j4nbgGODNlFKdaWkjojOwP/DcOqlUkiRJkiRJkiRJUofWeU0bU0r/jIhDgc8A55S65wKfbWD3Y4D1gPtaskBJkiRJkiRJkiRJgrWEmwAppbMi4m/AvsAs4O6U0tQGdl0EnAvc1qIVSpIkSZIkSZIkSRKNCDcBUkr/Af6zln3uAe5piaIkSZIkSZIkSZIkqb61rbkpSZIkSZIkSZIkSW2C4aYkSZIkSZIkSZKkQjDclCRJkiRJkiRJklQIhpuSJEmSJEmSJEmSCsFwU5IkSZIkSZIkSVIhGG5KkiRJkiRJkiRJKgTDTUmSpLykBFPHwuzxeVciSZIkSZIkFULnvAuQJEnqkBbPgX8cB1PHZO1dPwEf/l2eFUmSJEmrmvwMPPxLWDQLdjkNdv903hVJkqQOrqxwMyIOAL4J7AGsR8MjP1NKydBUktThjZ00h1vGTGH93l35+J6bsV6vrnmXpLbkv5evDDYBnr0Kdjkdhu6eX02SJElSbSsuyFs6L2tPfRZ6DoDtj8+zKkmS1ME1OoSMiKOAW4BOwETgNaBq3ZQlSVKxjXprNqde/hTVNQmAW8dO5a6v7k/nTs4Ir5K5kxvom2S4KUmSpLZjwuMrg80VXrvLcFOSJOWqnBGW5wHLgaNSSveum3IkSWofrhs18f1gE2DcuwsY9dZs9tlq/RyrUpuy/QnwzFVA6b+T7v1hy4PzrEiSJEmqa/2tG9cnSZLUisoZPjISuN5gU5KktevVbdXrh3p3d9Z21bLFAXDqtbDN4bDjyXDmXdCjf95VSZIkSSsNGg4HfR86lZbY2PwA2PPz+dYkSZI6vHK+ZV0AzF5XhUiS1J58er/NufOFacxauAyAD22/ATtu0j/fotT2DD8iu0mSJElt1QHfgj0+C0sXQP+heVcjSZJUVrj5ALD3uipEkqT2ZNj6vXjomwfy0KvvMqh3N/becmDeJUmSJElS0/RYL7tJkiS1AeVMS/ttYMuI+EFExLoqSJKk9qJv9y4cu/MQ9tlqffynU5LakDkTYey1MP2FvCuRJEmSJEllWu3IzYi4ooHul4CfAJ+KiLHAnAb2SSmlTzenqIh4GPhlSumeWn3nANuklL4YEYOAqcCXUkqX1tpnAjAfqC51fbG03yvAa0AAC4EzU0qv1XvOCuAi4GAgAUuAk1JKb5XOW5lSmlnvmCOAnwG9Sue+PaX0jdX8TLsDTwEnp5RuLPVVA7W/UbkupXT+2n9DkiRJkprktbvg+tOhZnnW/uBPYL9zci0pd2OvgQd+BkvnwW6fhEN/BhXlXAcrSZIkSVLrWdO0tJ9cw7ZhpVtDEtCscBO4FjgFuKdW3ynAN0uPP0oWFJ4KXFr3UA6qHUJGxDDgzZTSzqX254DvAZ+od9zJwMbAjimlmojYhCwIbVBEjAT+AByVUno1IjoDZ61m307Ar+r9PACLV9QlSZIkqRU8/MuVwSbAoxfAXl+Azt3yqylPs96EW8+GVJO1n/wDDN4Odvl4vnVJkiRJkrQaawo3N2+1KlZ1I/DziOiWUlpaCig3Bh4vbT8V+DpwTUQMSSlNKePcfYH3GujfCJiWUvapPqU0eS3n+Rbwi5TSq6X9q4A/rmbfLwM3AbuXUackSZKklrZ0ft328sVQvbzjhpuTR68MNleY9LThpiRJkiSpzVptuJlSers1C6n33LMiYhRwOHAr2ajN61NKKSKGAhumlEZFxA1kIy5/W+vwh0rTvS5NKe1Z6tuyNI1uH6AnsCerugF4PCL2Bx4Ark4pjVlDmSOB36ztZ4mIIcDxZNPd1g83e5TqWuGXKaXr6x1/FqURoZtuuunank6SJEnSmlR+Gu79/sr2jidBt9751ZO3TSohKuoGnJvulV89kiRJkiStRVteSGXF1LSU7q+t9fiG0uPryEZx1nZQSmnnWsEmlKalTSltCZwDXFb/yUojNYcD3wVqgAci4pAW+DkuAr6dUqpuYNviUl0rbtfX3yGldFlKqTKlVDlo0KAWKEeSJEnqwPb5Epx8NVR+Co6+ED78+7wrytfALeHYP0LfIdCtL+zzFdjxlLUfJ0mSJEnqECJiw4i4LiLejIiXI+LOiNgmIl7Mq6Y1TUtbR0R8FPgCcFpKaWoD24cAfwcuSSn9qwVquwX4bUTsCvRIKT1b6j8V2CAiVsyTtHFEbJ1SGtfI894GXNnQhpTSUuAu4K6IeAc4jmwUZ0NeAnYDnlvL81UC10UEwPrAkRFRlVK6pZH1SpIkSWpJ2x6T3ZTZ+dTsJkmSJElSLZGFWzcDV6WUTin17QxskGdd5Yzc/AzQv6FgE6C07mXf0n7NllJaADwMXEFp1GZEDAd6pZSGpJSGpZSGAb9k5QjPxtgPeLN+Z0TsGhEblx5XADsCa5qa9wLgexGxzYpjIuJrDfwcm9eq9UbgiwabkiRJ6nDeextu+ixcdiA8cgHUNDSxiSSpLK/8G644Av52NIy7P+9q2o+qpTDxaVg4M+9KJEmS8nYQsDyl9OcVHSmlscCkFe2IGBYRj0XEs6XbPqX+jSLi0YgYGxEvRsT+EdEpIv5War8QEec2pahGj9wEdgBuX8s+o4GWvAT6WuBfrAwvTyVLiGu7iWx62p+t4Twr1twMYBkNB7CDgcsjolupPQr4Q63tz0fEioVobkgpfS0izgGujYieQALuaMwPVUv9NTfvTil9p8xzSJIkqb167S4YdRl07gH7fhU2bWjp+AJICa45CWa8mrWnjgESHPCtXMuSpEKb8ixcfzrZ1xHAxCfhC0/CoG1av5aJT8N9P4J5U2GHj8DBP4SKTq1fR0uY9jxc/RFY+C506gpH/QZ2PSPvqiRJkvIyEnhmLfu8CxyaUloSEVuTZXuVwMeAe1JKv4iITkBPYGdgSEppJEBE9G9KUeWEmwNKBa7JLLKpV1tESulmskByRfu8BvZ5Htiu9HhYA9snAD0a8Vx3A3evZtsq5y31387aA9/a+3+yXrug7/QlSZK0zk0aBdeeyvtfWr/5IHz5Geg3JNeymmT2+JXB5gqv3m64KUnN8frdvP9vBEBNFYy7t/XDzWULswtYlszJ2o9fCD0Hwj5fbt06WsoDP8mCTYDqZXDP92GHj0KXtX61JEmS1FF1Af5Qmq62GljxhvS/wBUR0QW4JaU0NiLGA1tExO/JBgze25QnLGda2pnA1mvZZ2tgTlMKkbR6VdU1VNekte8oSZLaj1duo86X1lWLsy+ti6j3BtC1d92+gVvlU4sktRcDG/iKZv21fW2zDkwduzLYXGH8w61fR0uZO7lue+k8WDI3n1okSZLy9xKw21r2ORd4B9iJbMRmV4CU0qPAB4ApwD8i4oyU0nul/R4Gzgb+0pSiygk3nwA+HBEjGtoYEdsCxwKPNaUQSatKKfHLu15h5Hn3sNNP7uWSh97IuyRJktRa1hvWuL4i6NYbjvw1dOmVtdffJpuyUGqDFi6t4ls3Pkflz+/j5Euf5NXp8/IuSS1p/nT4xwnw04Fw+cHwzkt5V9R02x8PI08EAqIimzp168Nav45Bw6FTt7p9G+7Q+nW0lO1PqNvedB/os2E+tUiSJOXvQaBbRHx2RUdE7A5sVmuffsC0lFINcDrQqbTfZsC7KaXLgb8Cu0bE+kBFSukm4IfArk0pKlJq3GiwUrH/AeYCPyWbwnUKMAQ4olREP2C/lNLTTSlGa1ZZWZlGjx6ddxlqRXe/OJ3PX113Out/fn5vdh82IKeKJElSq1m+GK77WDYdLQG7fBw+/AeIWOuhbdbS+TBvWjayqMg/h9q1H9/6Ilc9+fb77U0H9OThbxxIRYX/zbYL1308mxZ7hUHbwtlP5VdPS5g3FaIT9Nkgvxqeux7u/g4sfi8LWD/yF+jeN796mqOmBp7+UzZbwuDtYP9vQK+BeVclSZK0Ouv8g0pEbAxcRDaCcwkwATgHuDmlNLK0zuZNwCLgIeDLKaXeEfEJ4JvAcmABcAbQF7iSlYMvv5tSuqvsmhobbpZ+gM8Cl1BKXeupBr6YUmrSEFKtneFmx3PBPa9yyUNv1un7wVHb8pn9t8ipIkmS1OpmvgGdu0H/oXlXInUIh/72Eca9u6BO32PfOoihA3rmVJFa1AVbr1xPcYXvTCpuENeWVC/PLszxdylJktSaOuRVmOVMS0tp6OhOwB+BZ4A3S/eXADsZbEota68tVr06tKE+SZLUjq2/lcGm1Ip2GNKvTnv93t3YsF/3nKpRixu6R9324O0M41pKpy7+LiVJktQqOpd7QErpFeDL66AWSfXsv/Ugfnj0dlzx+Ft07hScfdBWjKz3ZYskSZKklvOdI0cwbe4Snhw/i03W68GvPrIjXTqVdV2w2rKjfgNVS2D8I7DRjtl035IkSZIKpaxpaZUvp6WVJEmSpNaxaFkVPbp0IlwfVpIkSVLb1SE/sJQ9cjMiOgHDgfVoeO1NUkqPNrMuSZIkSZJy07Nr2R+XJUmSJEmtoKxPaxHxQ+BcYG3zYjYYekqSJEmSJEmSJElSUzU63IyIbwE/AeYC/wAmAVXrqC5JkiRJkiRJkiRJqqOckZufBaYAu6aUZqyjeiRJkiRJkiRJkiS1EcO+c0cFcCpwDjCUbADkRcC1E84/qqY5546Iw4GLyWaF/UtK6fy1HVNRxvmHArcYbEqSJEmSJEmSJEntXynYvAm4FKgENijdXwrcWNreJBHRCbgEOALYDjg1IrZb23HlPOE7lLlGpyRJkiRJkiRJkqTCOhU4FOhVr78XcBhwSjPOvQfwRkppfEppGXAdcOzaDion3LwBODQiujWxQEmSJEmSJEmSJEnFcQ6rBpsr9ALObca5h5BNcbvC5FLfGpUTbv4ImAbcGBGbl1ebJEmSJEmSJEmSpIIZ2sztaxIN9KW1HVTONLMvAV2AjYEjI2IuMKehJ00pbVnGeSVJkiRJkiRJkiS1PZPI1tlc0/ammkzdcHQTYOraDipn5GYFUAVMLN3mkiWq9W9NXjhUkiRJkiRJkiRJUptxEbBwNdsWAhc249z/BbaOiM0joivZ+p23re2gRo/cTCkNa3ptkiRJkiRJkiRJkgrmWuBE4FDqrr25ELgXuK6pJ04pVUXEl4B7gE7AFSmll9Z2XKS01qlr1UZUVlam0aNH512GJEmSJEmSJEmS8tfQmpUtbth37qggG1V5Ltk0spPIRmxeN+H8o2pao4baDDcLxHBTkiRJkiRJkiRJJa0SbrY1jZ6WNiLOaOy+KaW/N60cSZIkSZIkSZIkSWpYo8NN4G/A2oZ5Rmkfw01JkiRJkiRJkiRJLaqccPPM1fT3B3Ynm2v3JuCOZtYkSZIkSZIkSZIkSatodLiZUrpqTdsj4kqyYPN3zS1KkiRJkiRJkiRJkuqraKkTpZQeAO4GftpS55QkSZIkSZIkSZKkFcqZlrYxXgc+38LnlCRJkiRJkiRJkpSH8/pVAKcC5wBDgUnARcC1nDe3pqmnjYgrgKOBd1NKIxt7XIuN3CzZDkgtfE5JkiRJkiRJkiRJrS0LNm8CLgUqgQ1K95cCN5a2N9XfgMPLPajZ4WZEVETEZhHxc+AI4LHmnlOSJEmSJEmSJElS7k4FDgV61evvBRwGnNLUE6eUHgVml3tco6eljYga1jwqM4BZwDfLLUKSJEmSJEmSJElSm3MOqwabK/QCzgWuabVqKG/NzUdpONysAd4DRgFXppRmtERhkiRJkiRJkiRJknI1tJnbW1yjw82U0oHrsA5JkiRJkiRJkiRJbcsksnU217S9VTV7zU1JkiRJkiRJkiRJ7dJFwMLVbFsIXNh6pWQMNyVJkiRJkiRJkiQ15FrgPlYNOBcC9wLXNfXEEXEt8CQwPCImR8SnG3VcSg0to7nGJ9od+BAwBOjWwC4ppdSoJ1d5Kisr0+jRo/MuQ5IkSZIkSZIkSfmLVnmW8/pVAKcA55KtsTmJbMTmdZw3t6ZVaqil0eFmRATwN+A0sl9Wou4vbUU7pZQ6tWyZAsNNSZIkSZIkSZIkva91ws02ppxpab8EnA78A6gk+4VdBOwDfA+YTzb0dIuWLVGSJEmSJEmSJEmSoHMZ+34CeC2l9EmAbCAnc1JKTwFPRcQ9wFNk8+5e2cJ1SpIkSZIkSZIkSergyhm5ORx4sF7f++FoSmkMcDvwxRaoS5IkSZIkSZIkSZLqKCfcDGBurfZCYEC9fcYBI5pblCRJkiRJkiRJkiTVV064OQUYUqs9Htit3j5bk4WekiRJkiRJkiRJktSiygk3R1E3zLwL2CMifhgR20fE2cCxZOtuSpIkSZIkSZIkSVKLKifcvAnoFBGbl9r/C7wN/AR4Hvg9MAf4TksWKEmSJEmSJEmSJEkAnRu7Y0rpFuCWWu3ZEbEL8FlgS2AC8PeU0rSWLVGSJEmSJEmSJEmSygg3G5JSmgv8ekU7IrpHRN+U0rxmVyZJkiRJkiRJkiRJtZQzLW1j/AmY3cLnlCRJkiRJkiRJkqQWDzcBYh2cU5IkSZIkSZIkSVIHty7CTUmSJEmSJEmSJElqcYabkiRJkiRJkiRJkgrBcFOSJEmSJEmSJElSIRhuSpIkSZIkSZIkSSoEw01JkiRJkiRJkiRJhdB5TRsjorq1CpEkSZIkSZIkSZKkNVljuAlEE86ZmlKIJEmSJEmSJEmSJK3JGsPNlJLT1kqSJEmSJEmSJElqEwwv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KktmP+O/DWo7B0Qd6VSFL7kBJMeBzefAhqqvOuRpIkSW1N9XKoWpp3FVJZOuddgCRJkgTAmKvh3+dAzXLo3g8+fiMM3SPvqtqF6ppETUp06eS1jVKHUr0c/n4cvP141t5gB/jUXdCtT65lSZIkqY147Lfw2G+gehns+gk44n+hws+Navv8r1SSJEn5q1oG93w/CzYBlsyF+8/LtaT24s+PvMnOP7mXkT++h5/f/jIppbxLktRaXr19ZbAJ8M4LMPba/OqRJElS2zH5GXjgJ7BsQRZu/vdyePHGvKuSGsVwU5IkSflbvhCWzKnbN29KLqW0J2Mmvsf5d73K/KVVLK2q4S+Pv8UdL0zLuyxJrWXRrMb1SZKkljd3MixbmHcV0upNG7tq39QG+qQ2yHBTkiSpyMY/DP/30ez25kNNPk1Kiarqmparq1w91oOtDq3bt8NJ+dTSjrwwZe4qfc9PXrVPUju17Yezab5X6NwDdjgxv3okSeoIFs6Cvx4GF24Pv94GRl+Rd0VSw4btB1EvItrigHxqkcrkmpuSJElFNeM1uPrElVO5vvkgfP4JGDyirNNcO2oiF9zzGguWVHFi5Sb89MPb0zmPtRlPvAIevxDeeRG2PAT2OKv1a2hn9tx8IBFQeybavbcYmF9BklpX78HwmQdg1GXZ+puVn4L1t867KkmS2rdHL4BJT2ePly2Au74NI46B3oPyrUuqb9Bw+Mhf4JH/heWLYc/PwTYfyrsqqVEMNyVJkorq1TtWBpsANVXw2h1lhZsTZi7keze/8H74dc3TE9luo76cttdmLVxsI3TvCx/8ces/bzs2fMM+/OajO/G7B8axrKqGM/fdnINGDM67LEmtaf2t4cgL8q5CkqSOY8arddvVy2D2eMNNtU0jP5LdpIIx3JQkSSqq9YY1rm8Nnp8yt86oPoDnJs3JJ9zUOnHCrptwwq6b5F2GJEmSVAhjJ83hkddmMHzDPnxo+w2IiPJOsM3hML7WkiG9N4CNd27RGiWpoyvUmpsRsaDW4yMjYlxEbBoRwyPi4YgYGxGvRMRltfbbIyIejYjXIuLViPhLRPSsd94DI+L2Bp6vS0ScX3qeFyNiVEQc0cB+f42I5yLi+Yi4MSJ6l/rXi4ibS/2jImJkveOOj4gUEeXNHSdJkgTZWmrbHVurfQxse+zq92/AbputR+eKuh/W93TaUrV1NdV5VyBJkqR26JYxUzj+j09w4f2v8/mrn+GHt75Y/kn2OAsO+RFsMDILOk/7F3TuVv55Zo+Hh38FT/4RFr9X/vGS1I5Fqn+pfhsWEQtSSr0j4hDgMuCwlNKbEXEP8MeU0q2l/XZIKb0QERsAo4BTUkpPRnaZzUeAx1JK79Q674HAN1JKR9d7vvOBjYCzUkpLS+c7IKV0Q739+qaU5pUe/xZ4N6V0fkRcACxIKf2kFGBeklI6pNZxN5TO/0BK6by1/fyVlZVp9OjRZf3OJElSBzB7fHY/YIsmHX7XC9O44N7XmLe4ilP3GMrXDt2m/KuT25uUYOY46LsRdOuTdzVa4Z2X4ZbPw7TnYOhecMJlsJ6jjCWpWWa+AU9dAksXwG6fhGH75l2RJOXmqN89xktT573f7lwRPPujQ+nbvUvrFjLjNbj84GzNToCBW8PnH4cu3Vu3DklF0CG/wCnctLQRsT9wOXBkSunNUvdGwOQV+6SUXig9PBu4KqX0ZKk/ATc28nl6Ap8FNk8pLS0d/w5wQ/19awWbAfQAViTG2wG/LO3zakQMi4gNUkrvlEZ37gscBNwGnNeoX4AkSVJ9TQw1Vzhih404YoeNWqiYdmD2ePi/k2DWOOjaG476Lex0ct5VCeDms2B66a3+pKfg9nPg9JtzLUmSCm3xe/DXQ2Hx7Kz94k3w6ftgk93yrUuSclL/Gs+InFKDZ/++MtiE7LPJG/dls/VIkoo1LS3QDbgVOC6lVHtl5guBByPirog4NyL6l/pHAs808bm2AiauCC7XJiKuBKYDI4Dfl7qfA04obd8D2AxYseDRccDdKaXXgdkRsWsT65QkSVJLeuCn2ZcHkH2hcMfXYdnCfGvKW001vH5P9iXLwpn51FC1bGWwucLkpr7VlyQBMO6+lcEmQKqGF/6ZXz2SWt3tz0/lg799hH3Pf5BLH3lz7Qe0c58/YMs6Aedpe21Gn9YetQnQqYHn7NSEqW0lqZ0qWri5HPgP8OnanSmlK4FtgX8CBwJPRUSrvtqnlM4ENgZeAVZc2n8+sF5EjAW+DIwBqkrbTgWuKz2+rtReRUScFRGjI2L0jBkz1lH1kiRJet+sN+q2l82HBe80vG9Hce2pcM1JcNuX4fe7ZtNktbbOXWFIZd2+zfZp/Tpa2qw3YcG7eVchqaPqPbhxfZLapbdmLuQr147hjXcXMGXOYn5516vc+9L0vMvK1dE7bsztX96Pbx8+gis/uTs/Onq7fAqp/BT0XH9le8husOXB+dSitislmPIMTG/C2rBSwRUt3KwBTgJ2j4jv1d6QUpqaUroipXQsWYA4EngJaOpcKm8Am0ZEoxdZSilVA9eTretJSmleSunMlNLOwBnAIOCtiBgIHAz8JSImAN8ETo4GFrdKKV2WUqpMKVUOGjSoiT+KJEmSGm34UXXbg7dr9tS/hTblGRh3z8r2krnw1J/yqeUjl8Ow/aFLL9j6MDjmonzqaAlL5sGVR2Zh8W9GwH0/yrsiSR3R5gfUneJw8PZQeWZ+9UhqVU+Pn0VNqtv3nzdn5VNMG7L9xv34woFbctCIwTTwdW3r6L8pnD0KjrkYTrwCzrwLOhVuhTmtS8sWwhUfytZm/fO+cN3Hsxl3pA6icK+IKaVFEXE08FhEvJNS+mtEHA48kFJaHhEbAgOBKcAfgFERcUdK6WmAiDgNuD+ltMbLkErP81fgdxHxuZTSsojYCDgkpXT1iv1KgeSWKaU3So+PAV4tbesPLEopLQM+AzyaUpoXEZ8D/p5S+lyt8zwC7Ac81iK/KEmSJDXNB74JFZ3gtTth/W3g4B/kXVG+li9Zta+qgb7WMGAL+OTt+Tx3Sxt1Gbz9RPY4VcMTF8PIE2GjHfOtS1LHEgEnXw1Tx2ZTsW+6d/ZvoKQOYeSQfo3qU056DYTdPpl3FWqrxl4Dk55e2X719my6+eGH51eT1IoKF24CpJRmlwLNRyNiJnAAcHFErPiW5ZsrwsuIOAX4dUQMJhv5+SjwrwZOe0hETK7V/ijwA+DnwMulcy8E6l9SHcBVEdG39Pg54AulbdsCf4+IauBlVk6neyrZlLW13QR8DMNNSZKkZlu0rIqeXZv4VrdTZzjgW9lN2RfdG+4I05/P2hVdYDdH9QCwdD506dm0IGD2Ww30jTfclJSPjXfOuwJJORg5pB/fP3JbfvfAOJZW1XDy7kM5fpcheZclqTHmTW2gb0rr1yHlJFJKa99LbUJlZWUaPXp03mVIkiS1WeNnLOAr143hxSnz2GaD3lx08i5st3Hf/AqaNxW69cluRbZkHoy5Olt7dIcTYcMd8q4oX4vfgxs/BW8+CL0Gw1G/hu2OLe8cr90F156yst2tL5zzPPRYr2VrlSRJWouq6hqqU6JbZ0duS4Ux7Xm4/CCoqcraXXvDl0ZD343yrUt5yGn+7HwZbhaI4aYkSWqzli+G566DOROztbuG7JpLGadc9iRPjZ/9fnvbjfpy11f3b/1ClsyF60+Dtx7NRvYd/EPY+4utX4fWjbu+A0/XWne0Sy/4+qvQvcwg/bnr4Nm/Q/f+8IFv5Pb/jSRJkqQcLH4POveALt2bdvyEx+G/f4FO3WDvs50FpuPqkOFmIaellSRJUhtz7Skw/uHs8RMXw8dvgK0+2OplvDB5bp32K9PmUV2T6FTRyu/1n/hdFmwCLF8E934ftj0a+m/aunVo3Zj2XN328oUw643yw8mdTslukqT2pWoZ3P0deOFG6LsxHP4/sOXBeVclSWorli2EGz8Nr9+VzeDywR/D7p8p/zzD9stuUgdUkXcBkiRJKrh3X10ZbAKkahh1eS6l7L3lwDrtPTYf0PrBJsCMV+u2Uw3MHNf6dWjd2OLAuu1eg2GD7XMpRZLUBj35exj9V1g6F2a8Atefnk3xLkkSwJOXZMEmwNJ5cOc3Yc6kfGuSCsZwU5IkSc3TqUsDfV1bvw7glyfsyOHbb8iAXl05aPggLjx551zqYJvD67a794ehe+ZSitaB/c6Fvc6GvkNg033gY9dB5255VyVJaive/k/d9rIFMP35fGqRJLU901+o20418O4r+dQiFZTT0kqSJKl5Bm4JO3wUXvhn1u7cA/b5Si6lDOrTjT+fvlsuz13HrqfDkjnw3PXQezAc/APo1jvvqtRSOnfNphg8/H/yrkSS1BYNqYQ37l/Z7twDBm+XXz2SpLZlq0PgldtWtrv2gU29GFYqR6SU8q5BjVRZWZlGjx6ddxmSJEmrqqmBNx+AOW9noxb7bZJ3RZIkSflYvhhu+wq89C/ovSEc8ats7W1JkgBSgsd+DWOvzS6GPeRHsNk+eVel4sphLZ78GW4WiOGmJEmSJElSQdTUQIUrQkmSpHWqQ4abvsOSJEmSJEmSWprBpiRJ0jrhuyx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iFSSnnXoEaKiBnA23nX0UrWB2bmXYQktTO+tkpSy/O1VZJalq+rktTyfG2V2q+ZKaXD8y6itRluqk2KiNEppcq865Ck9sTXVklqeb62SlLL8nVVklqer62S2hunpZUkSZIkSZIkSZJUCIabkiRJkiRJkiRJkgrBcFNt1WV5FyBJ7ZCvrZLU8nxtlaSW5euqJLU8X1sltSuuuSlJkiRJkiRJkiSpEBy5KUmSJEmSJEmSJKkQDDclSZIkSZIkSZIkFYLhptqciDg8Il6LiDci4jt51yNJRRMRQyPioYh4JSJeioivlvoHRMR9ETGudL9e3rVKUtFERKeIGBMRt5favrZKUjNERP+IuDEiXi29f93b11ZJarqIOLf0XcCLEXFtRHT3dVVSe2O4qTYlIjoBlwBHANsBp0bEdvlWJUmFUwV8PaW0LbAXcHbptfQ7wAMppa2BB0ptSVJ5vgq8Uqvta6skNc/FwN0ppRHATmSvsb62SlITRMQQ4CtAZUppJNAJOAVfVyW1M4abamv2AN5IKY1PKS0DrgOOzbkmSSqUlNK0lNKzpcfzyb4gGkL2enpVabergONyKVCSCioiNgGOAv5Sq9vXVklqoojoC3wA+CtASmlZSmkOvrZKUnN0BnpERGegJzAVX1cltTOGm2prhgCTarUnl/okSU0QEcOAXYCngQ1SStMgC0CBwTmWJklFdBHwLaCmVp+vrZLUdFsAM4ArS1N+/yUieuFrqyQ1SUppCvBrYCIwDZibUroXX1cltTOGm2prooG+1OpVSFI7EBG9gZuAc1JK8/KuR5KKLCKOBt5NKT2Tdy2S1I50BnYF/pRS2gVYiFMlSlKTldbSPBbYHNgY6BURp+VblSS1PMNNtTWTgaG12puQTZ0gSSpDRHQhCzb/L6X0r1L3OxGxUWn7RsC7edUnSQW0L/DhiJhAtnTCwRFxNb62SlJzTAYmp5SeLrVvJAs7fW2VpKb5IPBWSmlGSmk58C9gH3xdldTOGG6qrfkvsHVEbB4RXckWvL4t55okqVAiIsjWLXolpfTbWptuAz5RevwJ4NbWrk2Siiql9N2U0iYppWFk71EfTCmdhq+tktRkKaXpwKSIGF7qOgR4GV9bJampJgJ7RUTP0ncDhwCv4OuqpHYmUnLGT7UtEXEk2XpGnYArUkq/yLciSSqWiNgPeAx4gZXrwn2PbN3NG4BNyT7wfDSlNDuXIiWpwCLiQOAbKaWjI2IgvrZKUpNFxM7AX4CuwHjgTLKL8X1tlaQmiIifACcDVcAY4DNAb3xdldSOGG5KkiRJkiRJkiRJKgSnpZUkSZIkSZIkSZJUCIabkiRJkiRJkiRJkgrBcFOSJEmSJEmSJElSIRhuSpIkSZIkSZIkSSoEw01JkiRJkiRJkiRJhWC4KUmSJEntQET8LSJSRAyr1Tes1Pe3Fjj/hIiY0NzztHcRcV7pd35g3rVIkiRJUntkuClJkiRJbVQpJFvT7ZN517g6zQlWI+Lh0rHVEbHDavZZEeZ+sNnFSpIkSZIKo3PeBUiSJEmS1uonq+kfu5bjpgDbAnNbtJrWUwFcAByedyGSJEmSpLbBcFOSJEmS2riU0nlNPG458GrLVtOq3gA+FBGHppTuy7sYSZIkSVL+nJZWkiRJktqpNU0NGxHbRMRNEfFeRCyMiP9ExFER8ck1TXkbET0j4oKImBgRSyPijYj4dkRErX3OA94qNT/RjKl0vwck4IKIaNTn19JzPLyabWtclzQitoyIGyNiVkTMj4h7I2Jkab9BEXFZREyLiCUR8d+IOGgttXwiIsZExOKIeDciroiIDVez74CI+GVEvFLaf25EPBARhzWw7/t/o4g4vDSN79yISI35HUmSJElSkTlyU5IkSZI6mIgYATwBDADuAJ4HtgBuBu5cw6FdgHuBjYG7gCrgOOB8oDsrp899GOgPfBV4Dril1jnGllHqGOBq4HTgE8CVZRxbrmHA08ArwN9K7eOBhyNib+BuYB5wPdnv7RTgrojYJqU0sYHznQscVtr/bmA/4EzgwIjYM6U0Y8WOEbEZ2e9sGPBYaf9ewNHA3RHxuZTS5Q08x4lkU/beBfy5dLwkSZIktWuGm5IkSZLUxpVGQtY3IaX0tyae8hKygO6LKaU/1XqeI1hzuLkxWVh5aEppcemYnwCvA+dGxP+klJanlB6OiAlk4ebYpk6rW/J94KPAzyLi+pTSomaca00OAH6QUvrFio6I+CHwU7LQ8way31dNadt9wN/JQsxzGzjfEcCeKaUxtc53IXAOWRj86Vr7XgVsBpyaUrqu1v79yULP30XEbSmld+o9x5HAkSmlu5vw80qSJElSITktrSRJkiS1fT9u4PbJppwoIoYCB5OtZ3lp7W0ppbuA+9dyiq+sCDZLx7wL3Ar0A4Y3paY1SSlNAi4ChgBfa+nz1zKBLHSs7arSfTfgmyuCzZJryEau7rya8/2jdrBZch4wF/hYRHQDiIidyILVm2oHmwAppTlkf+vuwEcaeI5bDTYlSZIkdTSO3JQkSZKkNi6lFGvfq9F2Lt0/WS+sW+Fx4IOrOXZuSumNBvonle7Xa2Ztq/NLspGO34qIyxsYwdgSxqaUquv1TS3dv55Sml97Q0qpOiLeATZZzfkeqd+RUpobEWPJwsxtyabo3bu0ud9qRugOKt1v28C2Uat5bkmSJElqtww3JUmSJKlj6Ve6X11AuKbgcM5q+qtK952aUtDapJTmlaa//QPZ6McvrIOnmdvA81ZFRIPbSqrI1iFtyOp+j9NL9yv+DgNL94eWbqvTew3nkiRJkqQOw2lpJUmSJKljmVe632A121fXn7dLydb2/GxENDSKcYXE6i/k7d/SRa3B6n6PG5bu59a7/2pKKdZwO7OBc6UWrViSJEmSCsBwU5IkSZI6lhXrQO4dEQ19JtyvhZ5nxRSvLTKaM6VUBXy7dL7/XcOu7wFD63dGRCdWvz7munBAAzX0K9WwBHil1P1U6X7/1ilLkiRJkorNcFOSJEmSOpCU0iTgYWAr4HO1t0XE4ax+vc1yvUc2snDTFjofKaVbgMeAo4F9V7PbKGDTiDisXv8PgM1aqpZGOD0idqnXdx7ZdLTXppSWAqSURpP9TCdExKcaOlFE7BARg9dlsZIkSZJUFK65KUmSJEkdz9nAE8AfI+JI4HlgC+AjwK3AsUBNc54gpbQgIp4G9o+I/yObUrYauC2l9HwzTv0NstGOW61m+6+BDwG3RsT1wGxgH2BzslD3wGY8dznuAp6IiBuAaWQjYvcDJgDfqbfvx4AHgb9GxFeAp8nWN90E2BEYCewNvNsahUuSJElSW+bITUmSJEnqYFJKL5OFZTeTTYd6DjAMOB54vLTbvIaOLdPpwB3A4cCPgZ8BuzbnhCmlUcD1a9j+AHAc8BJwCvAJskBxD+Dt5jx3mS4Evkg2De05wAjgb8A+KaU6IWVKaTKwG/B9sgD448BXyELZiWQjbF9onbIlSZIkqW2LlFLeNUiSJEmS2ojSKMuPASNSSq/lXY8kSZIkSbU5clOSJEmSOpiIqIiIDRvoPwQ4GXjZYFOSJEmS1Ba55qYkSZIkdTxdgUkR8RDwKlAFbA8cCiwjW5NTkiRJkqQ2x2lpJUmSJKmDiYhOwEXAwcAmQE9gJvAocH5KaUx+1UmSJEmStHqGm5IkSZIkSZIkSZIKwTU3JUmSJEmSJEmSJBWC4aYkSZIkSZIkSZKkQjDclCRJkiRJkiRJklQIhpuSJEmSJEmSJEmSCsFwU5IkSZIkSZIkSVIh/D864diaxIK/2Q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460375" y="1446889"/>
            <a:ext cx="11499142" cy="2669572"/>
          </a:xfrm>
          <a:prstGeom prst="rect">
            <a:avLst/>
          </a:prstGeom>
        </p:spPr>
      </p:pic>
      <p:sp>
        <p:nvSpPr>
          <p:cNvPr id="8" name="Rectangle 7"/>
          <p:cNvSpPr/>
          <p:nvPr/>
        </p:nvSpPr>
        <p:spPr>
          <a:xfrm>
            <a:off x="3048000" y="4927446"/>
            <a:ext cx="6096000" cy="646331"/>
          </a:xfrm>
          <a:prstGeom prst="rect">
            <a:avLst/>
          </a:prstGeom>
        </p:spPr>
        <p:txBody>
          <a:bodyPr>
            <a:spAutoFit/>
          </a:bodyPr>
          <a:lstStyle/>
          <a:p>
            <a:pPr>
              <a:lnSpc>
                <a:spcPct val="100000"/>
              </a:lnSpc>
              <a:spcBef>
                <a:spcPts val="1400"/>
              </a:spcBef>
            </a:pPr>
            <a:r>
              <a:rPr lang="en-US" dirty="0">
                <a:solidFill>
                  <a:schemeClr val="accent3">
                    <a:lumMod val="25000"/>
                  </a:schemeClr>
                </a:solidFill>
                <a:latin typeface="Abadi" panose="020B0604020104020204" pitchFamily="34" charset="0"/>
              </a:rPr>
              <a:t>From the plot, </a:t>
            </a:r>
            <a:r>
              <a:rPr lang="en-US" dirty="0" smtClean="0">
                <a:solidFill>
                  <a:schemeClr val="accent3">
                    <a:lumMod val="25000"/>
                  </a:schemeClr>
                </a:solidFill>
                <a:latin typeface="Abadi" panose="020B0604020104020204" pitchFamily="34" charset="0"/>
              </a:rPr>
              <a:t>we can see that the </a:t>
            </a:r>
            <a:r>
              <a:rPr lang="en-US" dirty="0">
                <a:solidFill>
                  <a:schemeClr val="accent3">
                    <a:lumMod val="25000"/>
                  </a:schemeClr>
                </a:solidFill>
                <a:latin typeface="Abadi" panose="020B0604020104020204" pitchFamily="34" charset="0"/>
              </a:rPr>
              <a:t>larger the flight amount at </a:t>
            </a:r>
            <a:r>
              <a:rPr lang="en-US" dirty="0" smtClean="0">
                <a:solidFill>
                  <a:schemeClr val="accent3">
                    <a:lumMod val="25000"/>
                  </a:schemeClr>
                </a:solidFill>
                <a:latin typeface="Abadi" panose="020B0604020104020204" pitchFamily="34" charset="0"/>
              </a:rPr>
              <a:t>that </a:t>
            </a:r>
            <a:r>
              <a:rPr lang="en-US" dirty="0">
                <a:solidFill>
                  <a:schemeClr val="accent3">
                    <a:lumMod val="25000"/>
                  </a:schemeClr>
                </a:solidFill>
                <a:latin typeface="Abadi" panose="020B0604020104020204" pitchFamily="34" charset="0"/>
              </a:rPr>
              <a:t>launch site, the greater the success </a:t>
            </a:r>
            <a:r>
              <a:rPr lang="en-US" dirty="0" smtClean="0">
                <a:solidFill>
                  <a:schemeClr val="accent3">
                    <a:lumMod val="25000"/>
                  </a:schemeClr>
                </a:solidFill>
                <a:latin typeface="Abadi" panose="020B0604020104020204" pitchFamily="34" charset="0"/>
              </a:rPr>
              <a:t>rate. </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Success Rate vs. Orbit Type</a:t>
            </a:r>
          </a:p>
        </p:txBody>
      </p:sp>
      <p:pic>
        <p:nvPicPr>
          <p:cNvPr id="2" name="Picture 1"/>
          <p:cNvPicPr>
            <a:picLocks noChangeAspect="1"/>
          </p:cNvPicPr>
          <p:nvPr/>
        </p:nvPicPr>
        <p:blipFill>
          <a:blip r:embed="rId3"/>
          <a:stretch>
            <a:fillRect/>
          </a:stretch>
        </p:blipFill>
        <p:spPr>
          <a:xfrm>
            <a:off x="4590447" y="1500187"/>
            <a:ext cx="6867525" cy="3857625"/>
          </a:xfrm>
          <a:prstGeom prst="rect">
            <a:avLst/>
          </a:prstGeom>
        </p:spPr>
      </p:pic>
      <p:sp>
        <p:nvSpPr>
          <p:cNvPr id="6" name="AutoShape 2" descr="data:image/png;base64,iVBORw0KGgoAAAANSUhEUgAAAtEAAAGVCAYAAAA46K3gAAAAOXRFWHRTb2Z0d2FyZQBNYXRwbG90bGliIHZlcnNpb24zLjUuMCwgaHR0cHM6Ly9tYXRwbG90bGliLm9yZy8/fFQqAAAACXBIWXMAAAsTAAALEwEAmpwYAAApv0lEQVR4nO3debgkZX328e/NDAgKiMiAyG4EFYgYHRGNUdyiIGai6CuLGypIjIkafdEYEzFRX+O+oYgRBTeMYhAVxRiDBBUEDKigKILAACI7CC4sv/ePqiNN02fm1Myp02f6fD/Xda7peqq6+le9zd1PPVWVqkKSJEnSzK017gIkSZKkNY0hWpIkSerIEC1JkiR1ZIiWJEmSOjJES5IkSR0ZoiVJkqSODNGSSHJSkhfP0WP9VZIrkvw6yb3n4jEXiiQfT/Kmnh/j0CSf7PMxZirJZklOTnJjknfO0WPunmT5HDzOC5KcsoL5X03y/L7rkDQ9Q7S0QCT5RZLftOH1iiQfS7J+x3Vsm6SSLF7FGtYG3gX8eVWtX1VXr8p6JtVchOAJcxBwFbBhVb1q3MVMJ8leSb6X5KYkVyf5VJItV2edVbVHVR3Vrn+FgVtSPwzR0sLytKpaH3go8HDg9XP8+JsB6wLnzPHjjt2q/vDQCm0DnFvz+KphSZ4JfBp4L7AJsBPwO+CUJPea5j6+V6Q1gCFaWoCq6lLgq8DOw/OSrJXk9UkuSvKrJEcnuWc7++T23+vaHu1Hjrj/3ZK8J8ll7d972rYdgPMG7v/NEfddN8kn296665KcnmSzdt4vkjxxYNk7DStI8ugk32nvd0mSF7Tt6yV5Z7s91yc5Jcl67bzdBu5zdpLdB9b3giQXtEMFLkyyf9t+/yTfatd1VZLPjnqOB3rtX5TkYuCbbfvnkvyyvf/JSXZq2w8C9gcOaZ/bL7Xt901ybJIr2zr+dtTjDdgkyX+2dX8ryTbteg4bHvKQ5EtJXjFN/Tu167mm3XPxummWG7k97bw9k5zb1nJpkle37Zsk+XL7vF+T5H+SjPz/KMmj2vfB9e2/j2rbPw48f+D5euKI+94tyTuSXNxuw+EDr/292hquTHJte3vLgftunGZvzWXt/OOG1v2qNJ+Py5McME3tAd4JvKmqPlVVv6mqXwIvBn4NvLJd7gVJvp3k3UmuAQ4dWMX7223/SZInDKz7pCQvTvIg4HDgke3zcN2KnntJs8cQLS1ASbYC9gT+d8TsF7R/jwPuB6wPfKCd95j2343a4RjfHXH/fwB2Ax4C7ALsCry+qn5K0ws3df/Hj7jv84F7AlsB9wYOBn4zg+3ZmuZHwfuBJe1jn9XOfgfwMOBRwMbAIcDtSbYAvgK8qW1/NXBskiVJ7gG8D9ijqjZo7zu1vn8Bvg7cC9iyfcwVeSzwIODJ7fRXge2BTYHvA58CqKoj2ttva5/bp7XB8kvA2cAWwBOAVyR5MtPbv61xk7bmT7XtRwH7ToXVJJu06/vM8AqSbAB8A/gacF/g/sB/TfN4I7en9VHgJe1zuDPtDwngVcBymtdqM+B1wF16k5NsTPMavY/m/fAu4CtJ7l1VL+DOz9c3RtT2r8AONO+H+9M8h//UzlsL+BhNb/bWNO+zDwzc9xPA3Wnes5sC7x6Ydx+a9+kWwIuAwzK6V/kB7bo/N9hYVbcDxwJPGmh+BHBB+1hvHmrbBHgD8IX2ORlc149pPiffbZ+HjdpZ0z33kmaJIVpaWI5re6pOAb4FvGXEMvsD76qqC6rq18DfA/tk5ruY9wf+uap+VVVXAm8EnjvD+95CE5buX1W3VdWZVXXDDB/zG1X1maq6paqurqqz2sD4QuDlVXVpu87vVNXvgOcAJ1TVCVV1e1X9J3AGzY8LgNuBnZOsV1WXV9XUEJRbaILXfavqt1W1srGoh1bVTVX1G4CqOrKqbmxrOBTYJXf09A97OLCkqv65qn5fVRcAHwH2WcHjfaWqTm7X/w80PZRbVdX3gOtpgjPtOk6qqitGrGMv4JdV9c52G2+sqtNGPdhKtucWYMckG1bVtVX1/YH2zYFt2tfrf6YZkvFU4GdV9YmqurWqPgP8BHjaCrYf+EMv8IHAK6vqmqq6keb9vk9b99VVdWxV3dzOezPNDx6SbA7sARzc1n1LVX1rYPW30LzHb6mqE2h6lR8wooxN2n8vHzHv8oH5AJdV1fvb7Zz64fgr4D3t43yWZk/OU1e27QM1jnruJc0SQ7S0sPxlVW1UVdtU1UsH/rMedF/gooHpi4DFND2GMzHq/ved4X0/AZwIHNPuRn9bmoMRV2Yr4Ocj2jehGYM9at42wLPaIQXXtT8uHg1sXlU3Ac+m6eG7PMlXkjywvd8hQIDvJTknyQtXUtslUzeSLEry1iQ/T3ID8IuBOkfZBrjvUI2vY8WvxR8er/0RdA13PP9H0fx4oP33E9OsY7rn805msD170/wouSjN0JKp4T9vB84Hvp5myMxrp3mI4fcS7fQWK6uNppf77sCZA8/d19p2ktw9yYfTDPO5gWao0kZJFtFs/zVVde006766qm4dmL6ZZo/NsKvafzcfMW/zgfkw8LoNuHTox0WXz9J0z72kWWKIljTsMprwNmVr4FbgCkbscp/h/S+byQO3PW5vrKodaYZQ7AU8r519E00omnKfgduXAH80YpVXAb+dZt4lwCfaHxVTf/eoqre2tZxYVU+iCTs/oekBpqp+WVUHVtV9gZcAH0xy/xVt1sDt/YBlwBNphgNs27ZnxLJTNV44VOMGVbUn09tq6kaas69szB3P/yeBZUl2oRlictw065ju+Ry2wu2pqtOrahnNEIXjgH9v22+sqldV1f1oepX/bnC874Dh9xI076dLZ1DbVTRDNHYaeO7uWc2BtdAMKXkA8Iiq2pA7hiqFZvs3TrLRDB5nRc6jGbbyrMHGdg/J3tx5iMyoz9YWbY/6lOk+S3e573TPvaTZY4iWNOwzwCuTbNeGsLcAn2173q6kGeZwv5Xc//Xt2OJNaMagzui8wkkel+SP297AG2h2Sd/Wzj6LZljJ2kmWAs8cuOungCcm+T9JFie5d5KHtGNPjwTeleYAvUVJHpnkbm1NT0vy5LZ93TTnAN4yzfmH/6IdG/07mt31t7U1Pit3HIB2LU2AuY2Z2aBd39U0PwiGh9NcwZ2f2+8BNyR5TZoDJBcl2TnJw1fwGHumOchyHZqx0adV1SUAVbUcOJ2mB/rYafZEAHwZuE+SV6Q5OG+DJI/osj1J1kmyf5J7VtUtNK/n1HO4V5oDNDPQPuo5PAHYIcl+7ev6bGDHtr4Val/7jwDvTrJp+7hbDIwn34AmZF/XjjN+w8B9L6cZ6/3BNAcgrp3kMXTU9iK/mubzsF/7Gt4H+DdgQ+48znqUTYG/bR//WTQ/fE4YsdwVwJbta77C517S7DFESxp2JE3IOhm4kKYn928AqupmmrGj3253ke824v5vohlb/APghzQHm8303Mf3AT5P85/+j2nGbU8F8H+k6R29lmac9aen7lRVF9Psun4VzfCFs2gOaoQmxPyQJjxeQ3Ow2VptsFxGMzziSprex/9L8724Vruuy9r7PBZ4abu+hwOnJfk1cDzNeOsLZ7h9R9Pskr8UOBc4dWj+R2nGsV6X5Liquo2mp/YhNK/FVTQBbLox1NA8L29o634YzXjxQUcBf8z0Qzloxwg/qX3sXwI/oznQtOv2PBf4RTtc4mDuGEqyPc2Bi78Gvgt8sKpOGlHH1TR7I15FE9QPAfaqqquGl53Ga2iGjZza1vAN7hi7/B5gPZrn9FSaoR7Dtd9CsxfiV8ArZviYw9vw2XZdr2wf69z2cf+0Vn6e9NNonquraD53z5zmPt+kOW3kL5NMPTfTPfeSZklGH8shSZpEbY/qJ4Ft295aSdIqsCdakhaI9iDNlwP/ZoCWpNVjiJakBSDNRTmuozlQ8j1jLUaSJoDDOSRJkqSO7ImWJEmSOjJES5IkSR3N9DK+88Ymm2xS22677bjLkCRJ0oQ788wzr6qqJaPmrXEhetttt+WMM84YdxmSJEmacEkumm6ewzkkSZKkjgzRkiRJUkeGaEmSJKkjQ7QkSZLUkSFakiRJ6sgQLUmSJHVkiJYkSZI6MkRLkiRJHRmiJUmSpI4M0ZIkSVJHvYXoJEcm+VWSH00zP0nel+T8JD9I8tC+apEkSZJmU5890R8HnrKC+XsA27d/BwEf6rEWSZIkadb0FqKr6mTgmhUssgw4uhqnAhsl2byveiRJkqTZsniMj70FcMnA9PK27fLhBZMcRNNbzdZbbz1yZVd+6JOzX+EcW/JXz+m0/M/fv6ynSubOH/3NFzst/+Uj9+ipkrmz1wu/2mn5d3/6yT1VMndeud+J4y5BkqRZNc4DCzOirUYtWFVHVNXSqlq6ZMmSnsuSJEmSVmycIXo5sNXA9JbAZWOqRZIkSZqxcYbo44HntWfp2A24vqruMpRDkiRJmm96GxOd5DPA7sAmSZYDbwDWBqiqw4ETgD2B84GbgQP6qkWSJEmaTb2F6KradyXzC/jrvh5fkiRJ6otXLJQkSZI6MkRLkiRJHRmiJUmSpI4M0ZIkSVJHhmhJkiSpI0O0JEmS1JEhWpIkSerIEC1JkiR1ZIiWJEmSOjJES5IkSR0ZoiVJkqSODNGSJElSR4ZoSZIkqSNDtCRJktSRIVqSJEnqyBAtSZIkdWSIliRJkjoyREuSJEkdGaIlSZKkjgzRkiRJUkeGaEmSJKkjQ7QkSZLUkSFakiRJ6sgQLUmSJHVkiJYkSZI6MkRLkiRJHRmiJUmSpI4M0ZIkSVJHhmhJkiSpI0O0JEmS1JEhWpIkSerIEC1JkiR1ZIiWJEmSOjJES5IkSR0ZoiVJkqSODNGSJElSR4ZoSZIkqSNDtCRJktSRIVqSJEnqaPG4C5CkYXt88eBxl7Bavrrs8HGXIEnqmT3RkiRJUkeGaEmSJKkjQ7QkSZLUkSFakiRJ6sgQLUmSJHVkiJYkSZI6MkRLkiRJHRmiJUmSpI4M0ZIkSVJHhmhJkiSpI0O0JEmS1JEhWpIkSerIEC1JkiR11GuITvKUJOclOT/Ja0fMv2eSLyU5O8k5SQ7osx5JkiRpNvQWopMsAg4D9gB2BPZNsuPQYn8NnFtVuwC7A+9Msk5fNUmSJEmzoc+e6F2B86vqgqr6PXAMsGxomQI2SBJgfeAa4NYea5IkSZJWW58hegvgkoHp5W3boA8ADwIuA34IvLyqbh9eUZKDkpyR5Iwrr7yyr3olSZKkGekzRGdEWw1NPxk4C7gv8BDgA0k2vMudqo6oqqVVtXTJkiWzXackSZLUSZ8hejmw1cD0ljQ9zoMOAL5QjfOBC4EH9liTJEmStNr6DNGnA9sn2a49WHAf4PihZS4GngCQZDPgAcAFPdYkSZIkrbbFfa24qm5N8jLgRGARcGRVnZPk4Hb+4cC/AB9P8kOa4R+vqaqr+qpJkiRJmg29hWiAqjoBOGGo7fCB25cBf95nDZIkSdJs84qFkiRJUkeGaEmSJKkjQ7QkSZLUkSFakiRJ6sgQLUmSJHVkiJYkSZI6MkRLkiRJHRmiJUmSpI4M0ZIkSVJHhmhJkiSpI0O0JEmS1JEhWpIkSerIEC1JkiR1ZIiWJEmSOjJES5IkSR0ZoiVJkqSODNGSJElSR4ZoSZIkqSNDtCRJktSRIVqSJEnqyBAtSZIkdbR43AVIkuCpx3543CWslq/s/ZJxlyBJc8qeaEmSJKkjQ7QkSZLUkSFakiRJ6sgQLUmSJHVkiJYkSZI6MkRLkiRJHRmiJUmSpI4M0ZIkSVJHhmhJkiSpI0O0JEmS1JEhWpIkSerIEC1JkiR1ZIiWJEmSOjJES5IkSR0tHncBkqSF6S8+/8Vxl7Bajn/msk7LP+vYH/VUydz53N47j7sEad6wJ1qSJEnqyBAtSZIkdWSIliRJkjoyREuSJEkdGaIlSZKkjgzRkiRJUkeGaEmSJKkjQ7QkSZLUkSFakiRJ6sgQLUmSJHVkiJYkSZI6MkRLkiRJHRmiJUmSpI4M0ZIkSVJHi8ddgCRJmkz/fuxV4y5htf2fvTcZdwmap+yJliRJkjrqNUQneUqS85Kcn+S10yyze5KzkpyT5Ft91iNJkiTNht6GcyRZBBwGPAlYDpye5PiqOndgmY2ADwJPqaqLk2zaVz2SJEnSbOmzJ3pX4PyquqCqfg8cAywbWmY/4AtVdTFAVf2qx3okSZKkWdFniN4CuGRgennbNmgH4F5JTkpyZpLnjVpRkoOSnJHkjCuvvLKnciVJkqSZ6TNEZ0RbDU0vBh4GPBV4MvCPSXa4y52qjqiqpVW1dMmSJbNfqSRJktRBn6e4Ww5sNTC9JXDZiGWuqqqbgJuSnAzsAvy0x7okSZKk1dJnT/TpwPZJtkuyDrAPcPzQMl8E/izJ4iR3Bx4B/LjHmiRJkqTV1ltPdFXdmuRlwInAIuDIqjonycHt/MOr6sdJvgb8ALgd+Leq+lFfNUmSJEmzodcrFlbVCcAJQ22HD02/HXh7n3VIkiRJs8krFkqSJEkdGaIlSZKkjgzRkiRJUkeGaEmSJKkjQ7QkSZLUkSFakiRJ6sgQLUmSJHU0oxCd5OVJNkzjo0m+n+TP+y5OkiRJmo9m2hP9wqq6AfhzYAlwAPDW3qqSJEmS5rGZhui0/+4JfKyqzh5okyRJkhaUmYboM5N8nSZEn5hkA+D2/sqSJEmS5q/FM1zuRcBDgAuq6uYkG9MM6ZAkSZIWnJn2RD8SOK+qrkvyHOD1wPX9lSVJkiTNXzMN0R8Cbk6yC3AIcBFwdG9VSZIkSfPYTEP0rVVVwDLgvVX1XmCD/sqSJEmS5q+Zjom+McnfA88BHpNkEbB2f2VJkiRJ89dMe6KfDfwOeFFV/RLYAnh7b1VJkiRJ89iMeqLb4PyugemLcUy0JEmSFqiZXvZ7tySnJ/l1kt8nuS2JZ+eQJEnSgjTT4RwfAPYFfgasB7wYOKyvoiRJkqT5bKYHFlJV5ydZVFW3AR9L8p0e65IkSVrj/OSDV4y7hNX2wJduNu4S1ggzDdE3J1kHOCvJ24DLgXv0V5YkSZI0f810OMdzgUXAy4CbgK2AvfsqSpIkSZrPZnp2jovam78B3thfOZIkSdL8t8IQneSHQE03v6oePOsVSZIkSfPcynqinwFsBlwy1L4NcFkvFUmSJEnz3MrGRL8buKGqLhr8A25u50mSJEkLzspC9LZV9YPhxqo6A9i2l4okSZKkeW5lIXrdFcxbbzYLkSRJktYUKwvRpyc5cLgxyYuAM/spSZIkSZrfVnZg4SuA/0iyP3eE5qXAOsDTe6xLkiRJmrdWGKKr6grgUUkeB+zcNn+lqr7Ze2WSJEnSPDXTi638N/DfPdciSZIkrRFmetlvSZIkSS1DtCRJktSRIVqSJEnqyBAtSZIkdWSIliRJkjoyREuSJEkdGaIlSZKkjgzRkiRJUkeGaEmSJKkjQ7QkSZLUkSFakiRJ6sgQLUmSJHVkiJYkSZI6MkRLkiRJHRmiJUmSpI4M0ZIkSVJHhmhJkiSpI0O0JEmS1JEhWpIkSerIEC1JkiR11GuITvKUJOclOT/Ja1ew3MOT3JbkmX3WI0mSJM2G3kJ0kkXAYcAewI7Avkl2nGa5fwVO7KsWSZIkaTb12RO9K3B+VV1QVb8HjgGWjVjub4BjgV/1WIskSZI0a/oM0VsAlwxML2/b/iDJFsDTgcN7rEOSJEmaVX2G6Ixoq6Hp9wCvqarbVrii5KAkZyQ548orr5yt+iRJkqRVsrjHdS8HthqY3hK4bGiZpcAxSQA2AfZMcmtVHTe4UFUdARwBsHTp0uEgLkmSJM2pPkP06cD2SbYDLgX2AfYbXKCqtpu6neTjwJeHA7QkSZI03/QWoqvq1iQvoznrxiLgyKo6J8nB7XzHQUuSJGmN1GdPNFV1AnDCUNvI8FxVL+izFkmSJGm2eMVCSZIkqSNDtCRJktSRIVqSJEnqyBAtSZIkdWSIliRJkjoyREuSJEkdGaIlSZKkjgzRkiRJUkeGaEmSJKkjQ7QkSZLUkSFakiRJ6sgQLUmSJHVkiJYkSZI6MkRLkiRJHRmiJUmSpI4M0ZIkSVJHhmhJkiSpI0O0JEmS1JEhWpIkSerIEC1JkiR1ZIiWJEmSOjJES5IkSR0ZoiVJkqSODNGSJElSR4ZoSZIkqSNDtCRJktSRIVqSJEnqyBAtSZIkdWSIliRJkjoyREuSJEkdGaIlSZKkjgzRkiRJUkeGaEmSJKkjQ7QkSZLUkSFakiRJ6sgQLUmSJHVkiJYkSZI6MkRLkiRJHRmiJUmSpI4M0ZIkSVJHhmhJkiSpI0O0JEmS1JEhWpIkSerIEC1JkiR1ZIiWJEmSOjJES5IkSR0ZoiVJkqSODNGSJElSR4ZoSZIkqSNDtCRJktSRIVqSJEnqyBAtSZIkdWSIliRJkjrqNUQneUqS85Kcn+S1I+bvn+QH7d93kuzSZz2SJEnSbOgtRCdZBBwG7AHsCOybZMehxS4EHltVDwb+BTiir3okSZKk2dJnT/SuwPlVdUFV/R44Blg2uEBVfaeqrm0nTwW27LEeSZIkaVb0GaK3AC4ZmF7etk3nRcBXe6xHkiRJmhWLe1x3RrTVyAWTx9GE6EdPM/8g4CCArbfeerbqkyRJklZJnz3Ry4GtBqa3BC4bXijJg4F/A5ZV1dWjVlRVR1TV0qpaumTJkl6KlSRJkmaqzxB9OrB9ku2SrAPsAxw/uECSrYEvAM+tqp/2WIskSZI0a3obzlFVtyZ5GXAisAg4sqrOSXJwO/9w4J+AewMfTAJwa1Ut7asmSZIkaTb0OSaaqjoBOGGo7fCB2y8GXtxnDZIkSdJs84qFkiRJUkeGaEmSJKkjQ7QkSZLUkSFakiRJ6sgQLUmSJHVkiJYkSZI6MkRLkiRJHRmiJUmSpI4M0ZIkSVJHhmhJkiSpI0O0JEmS1JEhWpIkSerIEC1JkiR1ZIiWJEmSOjJES5IkSR0ZoiVJkqSODNGSJElSR4ZoSZIkqSNDtCRJktSRIVqSJEnqyBAtSZIkdWSIliRJkjoyREuSJEkdGaIlSZKkjgzRkiRJUkeGaEmSJKkjQ7QkSZLUkSFakiRJ6sgQLUmSJHVkiJYkSZI6MkRLkiRJHRmiJUmSpI4M0ZIkSVJHhmhJkiSpI0O0JEmS1JEhWpIkSerIEC1JkiR1ZIiWJEmSOjJES5IkSR0ZoiVJkqSODNGSJElSR4ZoSZIkqSNDtCRJktSRIVqSJEnqyBAtSZIkdWSIliRJkjoyREuSJEkdGaIlSZKkjgzRkiRJUkeGaEmSJKkjQ7QkSZLUkSFakiRJ6sgQLUmSJHXUa4hO8pQk5yU5P8lrR8xPkve183+Q5KF91iNJkiTNht5CdJJFwGHAHsCOwL5JdhxabA9g+/bvIOBDfdUjSZIkzZY+e6J3Bc6vqguq6vfAMcCyoWWWAUdX41RgoySb91iTJEmStNr6DNFbAJcMTC9v27ouI0mSJM0ri3tcd0a01SosQ5KDaIZ7APw6yXmrWduq2gS4qre1v/S5va16NfS7zX876i0wVv1uL8CLFt42/93+C2ubw4f7WvXq6HmbD+5r1auj522el9zmWfbsvla86vr/f+qve137quh/m6e3zXQz+gzRy4GtBqa3BC5bhWWoqiOAI2a7wK6SnFFVS8ddx1xaaNu80LYX3OaFwm1eGNzmybfQthfm7zb3OZzjdGD7JNslWQfYBzh+aJnjgee1Z+nYDbi+qi7vsSZJkiRptfXWE11VtyZ5GXAisAg4sqrOSXJwO/9w4ARgT+B84GbggL7qkSRJkmZLn8M5qKoTaILyYNvhA7eL+TjyZnpjH1IyBgttmxfa9oLbvFC4zQuD2zz5Ftr2wjzd5jQ5VpIkSdJMedlvSZIkqSNDtCRJktSRIVqSJEnqqNcDCydVkvWr6tfjrqMPSdYF7k9z0ZufV9Vvx1ySJHWSZH2aY9dvGnctc8Hv7cnWniZ4f2Anmtf4XODTVfW7sRbWsySPY2Cbq+q/x1zSXdgTvWrOHXcBsy3J4iRvo7kAzlHAJ4FLkrwtydrjra4/SfZIcnKSq5JcmeRbSfYcd119SrJpkjcm+XySz7W3Nxt3XX1JsnOSo5OckeT0JEclefC46+rbAn1vvzTJxcBFNN9fFyV56bjr6stC/N5O8rQk2wxM/1OSs5Mcn2S7cdbWhyQ70mSO3YGLaV7r3YFz2nkTJ8kWSU4DDgXuR/MD8dAk30uyxViLG2JP9DSS/N10s4D157KWOfJ2YANgu6q6ESDJhsA72r+Xj7G2XiQ5EHgJcAhwRtu8FHhrki3bK2VOlCR/Cnwa+DhwNM37+aHAaUn2r6pvj7G8WZdkGc379/+1/wZ4GHBskldX1RfHWV9fFuh7+/XAo4Ddq+qCtu1+wHuTbFxVbxprgf1YcN/bwJuB3QCS7AU8B9gX+BPgcODJ4yutF+8H/qqq/nOwMckTgcOAx42lqn59APhQVX18sDHJ84APAsvGUdQonuJuGkl+S/MFdeuI2a+sqo3mtqJ+JfkZsEMNvSGSLAJ+UlXbj6ey/iQ5F3h0VV0z1H5v4JSqetB4KutPklNpvpD/d6j9IcCHq+oRYymsJ0nOBpZV1S+G2rcFvlhVu4yjrr4t0Pf2ecAuw0MZkqwHnF1VO4ynsv4s0O/ts6c+t0mOBM6rqn9tp79fVQ8da4GzLMlPquqB08z78aR+lqvqAV3njYM90dP7PnBcVZ05PCPJi8dQT99q+Iu4bbwtyaT+0spwyACoqquTjKOeubDhcIAGqKqzkmwwjoJ6tvZwgAaoql9M6u7u1kJ8bzNqLHBV/SbJ7eOoZw4syO/tdsz7zcATaHomp6w7npJ6tVaSuw2Pf27HwU9qhls0qjHJWtPNGxfHRE/vAJpxdaMsnctC5si57a6SO0nyHOAnY6hnLtyQ5C49kW3bjWOoZy4kyb1GNG7MZH4f3JJk6+HGdkzlqL1Mk2IhvreXJ3nCcGOSxwOXj6GeubAQv7ffA5xFM0zpx1V1BkCSP2EyX+ejaYafbTvV0N7+d+ATY6qpb19O8pEk95hqaG8fztBVsMfN4RyrIMk7qurV465jNrWD9b8A/AY4k+Zo2IcD6wFPr6pLx1heL5I8GvgU8DHuvM3PB55TVaeMsbxeJDkIOBB4Nc3eFmjGCP8rcGRVfXhctfUhyV8CbwPewp1f49cCr6mq48ZWXI8W6Ht7J+CLwCnceZv/lGZIzzljLK8XC/F7G/6w3ZvSDNO5vW27D7BOVV081uJ6kORlNMc33L1tugl4R1W9f3xV9afdS/gW7ujMLGAbmoNnX1dVvx9jeXdiiF4FSS6uqrv0bk2CttdmJ5oDsM6pqv8ac0m9as9K8dcMbDNwWFX9cqyF9ag9GOcQmm2GZpvfXlVfGl9V/Wl7X1/FHa/xj4B3VtXZYy2sZwv0vb0usB933uZPTfop3xbS93a7F+m6qrq+nX4c8Jc0YesD8ylgzYYkz6iqL7S3NwCYOoh0UiV5OM1ZSK6jOTPH44C9aPauHDpqqNq4GKJXQZJLqmqrcdcxm5I8vqq+2d7erqouHJj3hw/xJEmyYVXdMM28rSexR0N3SLK4qiZySMdCfG8neWBV/aS9facxpEl2q6pTx1ddP9ofDQfTBI0fAh+d1Pf0lPbUZ0+vqsvaA6K/QXP2nQcDt1TVRB2zNIkHS65Mku8DT6yqa5I8BjgG+BvgIcCDquqZ46xv0CSOgZwVSTae5u/eNL/2J807Bm4fOzTv9XNZyBw6aepGkuGem+PmtJI5kuTAJNsPTB+Z5PokP0gycV/USU4ZuD08fvB7c1zOXDpp6sZCeW/TnLpxyneH5n2QyXQUzTE6PwT24M7f45Nqvaq6rL39HJphaO+k2fW/6/jK0ixaNNDb/GzgiKo6tqr+keYH47wxqUd2zoap8WWjAvNE7S5qZZrbo6YnxeB2bbyCeZPk5TTniCbJfsAuNCez/xPgvcCfja2yftxj4PbOQ/Mm9TWGhfneXojfYTtW1R8DJPkok/3DcMrga/l44O8Bqur2CT3zzAOT/GBEe2jOzjKJF45aNLCn8AnAQQPz5lVunVfFzCdVNXFXPlqJmub2qOlJsRC3+daquqW9vRdwdFVdDXwjzZXPJs1CfI1hYW73Qtzmqc8yVXXrhIbIYd9M8u80Z+K4FzA1DHFzJrOD60LgaeMuYo59BvhWkqtoDpr9H4Ak9weuH2dhwwzRHSQ5tKoOHXcdPblfkuNpft1O3aadntQfFJumuTJlBm7TTi8ZX1m9ur39z+Zaml/4bx6Yt954SurVRkmeTjN0baMkz2jbA9xzfGX1biG+t7dM8j6abZy6TTs9ry4VPIt2STI19j3Aeu30VC/lhuMrrTevoNnFvznNBYWmfkjcB/iHcRXVo99V1XSn251IVfXmdhja5sDXB86FvhbN2Oh5wwMLO5jkAf5JHjuieerNkar61lzWMxeSvGFF86vqjXNVy1xpz8zxYZoT1n+pqg5s2x8LHFJVTx1nfbMtycdWNL+qDpirWubSAn1vP39F86vqqLmqRZotSX5Ecwnsw9rp07jjh/AhVfX5sRUne6I7muR9ZRsBWw58UL9H80Et4DVjrKs3kxgkZuAK4JHAjVV1bXuhhr3b9oNWeM810IpCcpK957KWubSi93aSV8xhKXPGkLwwJLmR0cNzJrX3/Qbg+IHpu9GcC/weNOeBN0SPkT3RHSTJqEusToIk3wb2qapL2umzaHb33wP4WFXd5Upga7qB3b0jVdXfzlUtc2VNOnVQ3yb5fO8rMqnbPTAEbaSq+ou5qkWaLUlOr6qHD0x/oKpe1t4+tap2G191sid6GkkOBE6qqp+lOVrjSOAZSS4CXlBV31/xGtY460wF6NYp7QFnVw9eenPCnDlw+43ACneBT4iRpw6iuazsWeMraywmec/Sikzqdj8SuITmoKTTmNzt1MJyr8GJqQDdmtTjG9YYhujp/eFUYMC+NCdyn+RTgS24D+rg7t8kr1ggu4PXmFMHzYGJ3Ks0A5O63fcBnkTzfb0f8BXgM5N4uW8tKKclObCqPjLYmOQlLIxTGs5rC+0/zS4W2qnAFvoHdVKDxbA15tRBsyHJD5l+/ORmc1zOnFnJuNFJPAsLVXUb8DXga0nuRhOmT0ryz1X1/vFWJ62yVwLHtef1n9oD/jCasdF/Oa6i1HBM9DTasaNPpTkV2EXA46d6NJL8uKoeNM76ZluSTWmuZPY7RnxQq+qKMZU2Jyb5zCvDkuzGHacOuqlt2wFYf9KGKSX5CvAW4FJGhMqFduqoSdeG56fSBOhtaQ7IOrKqLh1nXdLqSvJ4YKd28pyq+uY461HDED2NhXYqsCkL6YM61Ft3d+DmqVlM5lHeC06SlwP70Pxo+CzN7v2zxlqUepHkKJqrUn4VOKaqfjTmkiRNOEP0CiRZDGxQVdcOtN2D5nn79fgqk9RFkm1owvQ+wLo0w1qOqaqfjrUwzZoktwM3tZOD/7H5o1hSLwzR00hySFW9rb39rKr63MC8t1TV68ZXnaRVleRPaM628+CqWjTueiRJa6a1xl3APLbPwO2/H5r3lLksRNLqSbJ2kqcl+RTN7v6f0lxkRpKkVeLZOaaXaW6PmpY0DyWZOuXZU2nOMnMMcNDUAZWSJK0qQ/T0aprbo6YlzU+vAz4NvHrgIjOSJK02x0RPI8ltNAepTJ1XdfDMDetW1drjqk2SJEnjZYiWJEmSOvLAQkmSJKkjQ7QkSZLUkSFaktYgSbZM8sUkP0vy8yTvTbLOiOV2T/LladZxQpKN2r+X9l+1JE0eQ7QkrSGSBPgCcFxVbQ/sAKwPvHlouRWeeamq9qyq64CNAEO0JK0CQ7QkrTkeD/y2qj4GUFW3Aa8EXpjkpUk+l+RLwNfb5TdM8h9Jzk1yeJK1AJL8IskmwFuBP0pyVpK3J9k8ycnt9I+S/NkYtlGS1gieJ1qS1hw7AWcONlTVDUkupvk+fyTN5cyvSbI7sCuwI3AR8DXgGcDnB+7+WmDnqnoIQJJXASdW1ZuTLALu3uvWSNIazJ5oSVpzhNEXe5pq/8+hi8p8r6ouaHusPwM8eiXrPx04IMmhwB9X1Y2zULMkTSRDtCStOc4Blg42JNkQ2AqYukDUoE5XW62qk4HHAJcCn0jyvNWqVpImmCFaktYc/wXcfSrctkMu3gl8nDuuqjpo1yTbtWOhnw2cMjT/RmCDqYkk2wC/qqqPAB8FHjrrWyBJE8IQLUlriGouMft04FlJfgb8FPgt8Lpp7vJdmoMHfwRcCPzH0PquBr7dHkT4dmB34Kwk/wvsDby3j+2QpEngZb8lSZKkjuyJliRJkjoyREuSJEkdGaIlSZKkjgzRkiRJUkeGaEmSJKkjQ7QkSZLUkSFakiRJ6sgQLUmSJHX0/wG4FTBp7BNHL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582063" y="163159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From the plot, we can see that ES-L1, GEO, HEO, SSO, VLEO had the most success rate.</a:t>
            </a:r>
          </a:p>
          <a:p>
            <a:pPr>
              <a:spcBef>
                <a:spcPts val="1400"/>
              </a:spcBef>
            </a:pPr>
            <a:endParaRPr lang="en-US" sz="2000" dirty="0"/>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50822"/>
            <a:ext cx="10803493" cy="17305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59843" y="41746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25417" y="1507017"/>
            <a:ext cx="10648087" cy="21033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784148" cy="12969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7" name="AutoShape 6" descr="data:image/png;base64,iVBORw0KGgoAAAANSUhEUgAABzgAAAFpCAYAAADgGP57AAAAOXRFWHRTb2Z0d2FyZQBNYXRwbG90bGliIHZlcnNpb24zLjUuMCwgaHR0cHM6Ly9tYXRwbG90bGliLm9yZy8/fFQqAAAACXBIWXMAAAsTAAALEwEAmpwYAABUQUlEQVR4nO3dd5icVd3/8fd30wtJCARII4XeA1maVOkgP4EHREBRsKCIBWyPXcTHgihgAQUUQVCKSFWq9A4LhBJqegLpIb1u9vz+uCdkd7Mpuzu798zu+3Vdc82eM/fc+0kgs+Uz59yRUkKSJEmSJEmSJEmSykFF3gEkSZIkSZIkSZIkaUNZcEqSJEmSJEmSJEkqGxackiRJkiRJkiRJksqGBackSZIkSZIkSZKksmHBKUmSJEmSJEmSJKlsdMw7QCk46qij0r333pt3DEmSJEmSJEmSJKkxIu8AeXAFJzBr1qy8I0iSJEmSJEmSJEnaABackiRJkiRJkiRJksqGBackSZIkSZIkSZKksmHBKUmSJEmSJEmSJKlsWHBKkiRJkiRJkiRJKhsWnJIkSZIkSZIkSZLKhgWnJEmSJEmSJEmSpLJhwSlJkiRJkiRJkiSpbFhwSpIkSZIkSZIkSSobFpySJElauxevg9+PzG4vXJt3GpWDZQth/OOwcGbeSSRJkiRJUhvVMe8A6xMRC1NKPevNnQ98Hqj9W5ODU0pzI2J/4GKgV2H+4pTSla0SVpIkqS2ZUgV3fnn1+K6vQr/tYcu988uk0jbpGfjHybB0HnToDP/vdzDi1LxTSZIkSZKkNqacV3BeklIaUes2NyK2AP4BfDGltD2wP/CFiPhIvlGlMrXkfbj3e3DNsfD4b2DlirwTSZJa0/hHN2xOWuWBH2XlJsDK5XDf9/z+QZIkSZIkFV3Jr+BspHOAa1JKLwKklGZFxLeB84H/5BmsrZk+fylvT1/A7ltuTM8uTfvfaMb8pdz60rt0rAhO2H0gm/TsUuSUarZ/ngnjHs4+nvA4LJkLR/w010iSpFbUf7cNm5NWmT+17njJ+7BiCXTolE8eSZIkSZLUJpXzCs7zImJU4VZoYNgJeKHecVWF+Toi4qyIqIqIqpkzvT5QY9zw3CT2++VDnP6X59j3Fw9SNWFOo88xY/5Sjvnd4/zynjf5v/+8wf/7/RPMW+y7+0vKkrmry81VRt+eRxK1NynBqH/AbV+EZ/4E1cvzTiS1X1sfBvt/HTp2g45dYb+vwbZH5p1KpWyXk+qOtz0SuvZq+FjlZ/Lz8M8z4KbTYcKTeaeRJEmSJKnRynkF5yUppV/XmwsgNXDsGnOF63JeCVBZWdnQc9SAZdUr+fndb1Bdk/2VLVhazYX3vsk/v/ihRp3ntpfeZdbC1aXFe/OW8p9Xp3La3lsWNa+aoXMP6L4JLJ69eq6P/33UCh75JTz6y+zjl2+Aaa/A8Zfnm0lqzw77MRz8nezjju62oPU45AfQo1/2JqktdoH9z8s7keqbMx6uPRaql2bjt+6BLz4Om+2Qby5JkiRJkhqhnFdwNmQ0UFlvbiTweg5Z2qSly2tYsLS6ztyMBcsafZ4OFbHGXMcG5pSjDp3g6F9lq3YAum8KR1yQbya1Dy/+re74lZtgxdJ8skjKdOxiuakNU9EB9v0SfOKfcOiPoMtGeSdSfW/dvbrcBKhZAW/clV8eSZIkSZKaoK0VnJcBZ0TECICI2AS4EPhVnqHakt7dO3HI9pvVmTth94GNPs//7DGIAb27fjAetmkPjtm1f7Pzqch2OQm+8QZ87kE4bzQMHJl3IrUH3TauO+6ykddukySpWHo18L17Q3OSJEmSJJWwSKm0d2eNiBrgvVpTFwO9gM8DtS+eeXxKaUJEHAj8BtiIbMvaS1NKf1zX56isrExVVVXFDd6GLVxWzZWPjeONqfM5cJtN+cTeQ6howurLeUtW8J9XptKxIjhm1/707FLOOyZLKpq37oWbT4eVy4GAYy+Gys/knUqSpLZhZXX2dfatu7Px8IPhtJtdpS1JkiRJ5atdbo9Z8gVna7DglKQSM38qTH4G+u8GfYfnnUaSpLZnxhtQsxK22DnvJJIkSZKk5mmXBadL5iRJpadXf9jphLxTSJLUdm22Q94JJEmSJElqsrZ2DU5JkiRJkiRJkiRJbZgFpyRJkiRJkiRJkqSyYcEpSZIkSZIkSZIkqWxYcEqSJEmSJEmSJEkqGxackiRJkiRJkiRJksqGBackSZIkSZIkSZKksmHBKUmSJEmSJEmSJKlsWHBKkiRJkiRJkiRJKhsWnJIkSZIkSZIkSZLKhgWnJEmSJEmSJEmSpLJhwSlJkiRJkiRJkiSpbFhwSpIkSZIkSZIkSSobFpySJEmSJEmSJEmSyoYFpyRJkiRJkiRJkqSyYcEpSZIkSZIkSZIkqWxYcEqSJEmSJEmSJEkqGx3zDiBJrWnekhXc+uIUFiyt5rgRAxiySY+8I0mS1HxjH4L3XoKhB8LgPfNOo4asWArjHoYuvWDIhyAi70SSpNb29v0w5XkYsi9sdUjeaSSViknPwpO/heolsNdZsN3ReSeSpLJgwSm1Va/9C176O3TfBA74Bmy2fd6JcreseiUn/vEpxsxYCMAVj47lji/vx9abbZRzMkltSk1N9oNpZ99AUXSv/Qv+ez4sfh/2OB2O+D+o6JB3qvw99DN47Ferx//vtzDyjNziqAELZ8CfD4O5E7Px1ofDJ/5pySmpTZq9cBnXPTOR2QuXc/zuAxk5ZOO8I5WGR34Jj/xi9fjwC2C/r+WXR1JpmPcu/O247GdIgLEPw2cf8E2LkrQBym6L2ohYWLiviIjfRcRrEfFqRDwfEcMKj32mMPdK4fHj8k0ttbK37oVbPgNjH4RXb4ZrjoFlC/NOlbvH3p71QbkJsGj5Sm54bnKOidqeN6fN5/u3vcoPb3+Nd6YvyDuO1Pre/A9cvAP8fABcfyIsnpN3orZj3hS49SyYOwmWL4BnLocXr807Vf5WroCn/1B37olLc4midXj+z6vLTYAxD8D4R/PLI0ktpHplDSdf8TSX/vcdrntmIidf8TTPjJudd6zS8NQf1j2W1D69c9/qchOABG/cmVscSSonZVdw1vJxYACwa0ppF+AEYG5EDAK+D+yfUtoV2Ad4Jb+YUg5G31Z3vHg2THg8nywlpGOHNVdJNDRXTlbWJC6463V2+fF97H/hQ/z7lfdyyzJ5zmL+5/Kn+Puzk7jumYmccPlTvDd3yfqfKLUVyxbArV+AhdOy8Zj/1n2XvppnShXUVNedm/RsPllKXarJO4HqWzJ3w+aUuxUra5izaHneMUrOM+Nmc9F9b3LXy+9RU5PyjqMS9tz4OYydueiD8cqaxE3P+6ZSACrq/QrOXSikplmxBJ6+DO78SvYG03K38dANm5MkraGcC87+wNSUst/gpJSmpJTeBzYDFgALC/MLU0rj84sp5aDP4Abmtmz9HCXmgK03ZbfBfT4Y9+3RmU/uPSS/QEVww3OTuPrJ8SxYVs2U95dw7o2jmDovn1Lx369MZfHylR+MFy6r5u5Xp+aSpeQsmQuP/gpuPye77k5b8O6LcNsXs9t7L+WdpjTMGZetLKxt6sv5ZGmLBo6EqPeLQLdtgg6dYJ+z68653V3pGXEqVHRaPd5oAGxzeH551KB7X5vGvr94kD1++gAn/fEpZixYmnekknDz85M55cpnuOzhsXzlhpf4wR2v5R1JJWyjrp3WmOvV1asjAdmlY9Y1LkeTnoG/HgO/HwmPXQSpDbwBYuorcPe34IEfZTuHqPT880y473vw4t/gxtOg6q95J2qe4R+GEZ8ECm/A3+pQGHFarpEkqVyU83eZNwNPRMQBwIPA9Smll4CXgenA+Ih4ELg1pXRX/SdHxFnAWQBbbmnxU66WVa/kT4+M45lxs9ltcB++fMjW9OxSzv9bF8k+X4J37i/8Yj2y8eY75Z0qdx07VHDzF/bhvtHTmb9kBUfvvAWb9OzSpHP99/Xp3Dt6GkM36c6nPzS0wR/kW0PVhLrbX1bXJEZNmkv/Xbq1epa+Pdb8O+jbo3Or5yhJ158I71ZlH4+6Hk78C+xyUr6ZmmPOuOwXGau20Rl9O3zpaeg7LNdYueu3A/TYDBbNWD037KD88rQ1fQbDCVdk1+BcMgd2Px1Gnpl3qtJw6I9gy32zNxsMPQCG7Jt3ItU3YHf47H3w0vXQZSPY6wtep7fELF5ezbdueZkFS7OV4lUT3+fX973Fr07aLedk+fvLE3XfL3zz85P57tHb5/b9r0rbLoN6c8wuW3D3q9mOFpv27MJn9x+ec6oieH8CvHIzdOqeFQ/d+zb+HPt9DQbtBVOez75ul/sbtZbOg79/DJbNz8YP/R/06Ffe1wGf/jr85XCoLrzBZdQN8JUq6No731xabcE0ePueunMv/BUqy/jnggg4/jI4+DtQvQw23TrvRJJUNsq2CUopTYmI7YBDCrcHI+JjKaUHI+IoYE/gUOCSiBiZUjq/3vOvBK4EqKysbANvMWuffvrv17n+mewddU+Pm83E2Yv44ydH5pyqBHTvC2c9CtNehW4bN7yis53q0rEDH91tQLPOceuLU/j6zatXZT329ixu/mI+v0weOWRjbh+1elvaDhXBrrVWqbamj+42kH88O4mXp8wDYI8t+3DMLv1zyVJSpr++utxc5aXryrvgfP3OutcIqV6SXSOkva8a69gZTrsR7vs+zBkPO34UDvxm3qnall0/lt20pm0Od0VgqRs4MrupJL37/pIPys1V3pzm9cRhzUs6VFQEHSrK+zIPalmXf2Ikz46bzayFyzlou37l/ybk2WPhyoNXF3nP/xnOfgo6d2/8uYbs23beiDT5+dV/J6uM+W95F5yv3Li63ITsjYtv3QO7nZJfJtXVqRt06Awra20n31YKaH93J0mNVtbfZaaUlgH3APdExHTgeODBlFICngOei4gHgL8C5+eVUy3nP6/U3f7yvtHTWLGyhk4dynn35SKJgP675p2iTbqx3jVknpswh3EzFzK8X89Wz3LqXlsyZsZCbqqazMbdO/Odo7dnYJ/WX70J0K1zB2770n48M242EcHew/pS4S+/sh+2oqLuNfG6bZxfnmLYaIs153o2MNceDRwJn7k37xSSpEYa3q8nA/t0491a1w8/YJtNc0xUOs758NZ8+R8vsurSm5/ZbxjdO5f1rxLUCvYevkneEYrnpevrFnnvj89WkO18Yn6ZSsFm22eXD0irL1PC5jvnl6cYuvbZsDnlp2tv2P88ePTCbNyxGxz0nXwzSZJyU7Y/lUTEHsC0lNJ7EVEB7Aq8EhEDgC1SSi8WDh0BTMwpplrYwI278f7iFR+Mt+jVlY4WKmphfbrV3Y6rQ0XktkVXxw4V/OS4nfnJcaXxg2RFRfChrf1lYB29B8LeZ8Mzl2Xjrn3ggDJf1bfTCfDidTDxiWw89ADY6fhcI0mS1BwdKoKrz9iT//vP60yYvYgjdtyCrx66Td6xSsIxu/Tn3nMP5PF3ZrFD/4340FZ+r6d2pkMDl93o0LRLnbQpvQfBMb+CB87PrkO/zZGw75fzTtU8e3w6K7TnjM3GQw+ArQ/LN5PW9OHvwfbHwqy3YdiB0HOzvBNJknISqcwuAB4RC1NKPQvb0P4MWPVd5XPAl4DNyVZsDgCWAjOBL6aUxq7tnJWVlamqqmptD6uEPTtuNmdd9wLzlqyge+cO/PaU3Tl8x83zjqU27rV353HqVc98sI3ZFw/aiu8cvX3OqVTypr6SXbtn+EFtZwudKYWvnYMq880hSZIktZR578JVH4aF07Nx/93gs//NLk8gWLEUVixu2nVJS1H1MhjzYLYF8dADocIdwiRJZaFdrvoqu4KzJVhwlrcly1fyxrT5bL1ZT3rltIpO7c+8JSt4aswshmzSgx0H9Mo7jiRJkiSppSyeA2/cBZ17ZCvHOnXNO5EkSVJtFpztlQWnJEmSJEmSJEmSylC7LDjdZ0GSJEmSJEmSJElS2bDglCRJkiRJkiRJklQ2LDglSZIkSZIkSZIklQ0LTkmSJEmSJEmSJEllw4JTkiRJkiRJkiRJUtmw4JQkSZIkSZIkSZJUNiw4JUmSJEmSJEmSJJUNC05JkiRJkiRJkiRJZcOCU5IkSZIkSZIkSVLZsOCUJEmSJEmSJEmSVDYsOCVJkiRJkiRJkiSVDQtOSZIkSZIkSZIkSWXDglOSJEmSJEmSJElS2bDglCRJkiRJkiRJklQ2LDglSZIkSZIkSZIklQ0LTkmSJEmSJEmSJEllw4JTKpg8ZzFvTJ2fdwxJUh5qauDxi+GKg+DmT8OsMXknkjT9dZjwBKyszjuJJEmSJEkqMR3zDiCVgu/e+io3PDcJgJFDNuaaM/dko66dck4lSWo1z1wGD/4k+3jqKHjvJfjqS1DRIddYUrt1+zkw6vrs4022hjPvgZ6b5ZupFCxfBE9cAu++CEP3hw99BTr4PSvA0hUreW78HAb06cbWm/XMO44kSZIkqYWV5QrOiFgZEaMi4rWI+GdEdC/MD4qIOyLinYgYGxG/jYjOeedVaXth4pwPys1s/D7/eHbSOp4hSWpz3ry77njuRJg+Op8sUnv37oury02A2WPgmT/ml6eU3P4leOwiGPtg9qaM+3+Qd6KSMG7mQg781cN86urnOOziR/nFPW/kHUmSJEmS1MLKsuAElqSURqSUdgaWA1+MiABuBW5PKW0DbAv0BH6WY06VgSnvL9mgOUnlZXl1DXe/OpUbnpvEnEXL846jUrfJVnXHHbtC70H5ZFF5SAne+S88dxW8PzHvNG3LwukbNtfeVC+HN+6sO/fqLflkKTGXPTyWGQuWfTC+6rFxvDvX7+fbtFljYMncvFNIkiRJylFb2KL2cWBX4BBgaUrprwAppZURcR4wPiJ+nFJanGdIla4Dt+nHRl06smBZdn2nCDhml/45p5LUHCtrEqde9QwvTHwfgIvue4s7ztmPwX2755xMJevD34P3RsH0V6FTdzjqF9C9b96pVMru+PLqVYYdusDpt8HQ/fLN1FYMOwh6bgELpxUmAnY9OddIJaFDJ+i5OSyYunqu14D88pSQWQuX1RnXJJizcDkD+3TLKZFazILp8PeTYNor2ZuRDjsf9jk771QqdcsXwYJp0Hd49gO/JEmS2oRyXcEJQER0BI4GXgV2Al6o/XhKaT4wCdi6geeeFRFVEVE1c+bM1oirErVxj87c+IV9OHbX/hy8XT+u+ORI9t1qk7xjSWqGJ8fM+qDcBJizaDnXP+MKK61DrwFw9hPwlRfhG2/ByDPyTqRSNm8KjPr76vHKZfDkb/PL09Z07g6fuRf2/BzsdAJ84hYYfnDeqfIXAUdfCB0LpV2XXnDkz/PNVCJOHFl3xf12m2/EzgN75ZRGLerxX2flJkD10myb5gWu8NY6vHoL/GZ7+P0ecPk+8P6EvBNJkiSpSMp1BWe3iBhV+Phx4C/A2UBq4NhoaD6ldCVwJUBlZWVDz1M7stOA3vzhtD3yjiGpSJZX16wxt6yBOWkN9beqlRqycjlrfHu5clmDh6qJ+g6Dj/wm7xSlZ8fjYOgBMOMN6L8bdOmZd6KS8NHdBtC5Q3DXK1MZ1Kcbnz9wOOEqrbZp9ti645rqrLDaaPNc4qjELV8E/z4Pls3PxjPfhAcvgJOuzjeXJEmSiqJcC84lKaURtSciYjRwYr25XsBgoN5PQZKktuzAbfuxVb8ejJ25CIBunTpw6l5b5pxKUpvRdzhsexS8fW82jgrY+4v5ZlL70b2v2yE34Kid+3PUzl5mos3b/hgY++Dq8UYDYMDu+eVRaVswbXW5ucqst/PJIkmSpKIr14KzIQ8Cv4yIT6WU/hYRHYDfANd4/U1Jal86d6zg1i/txy0vTGHekhUcP2IAw/u5ykVSEZ38N3jlJpgzHrY/FgaNzDuRJLV9lZ+F6uXw2r+g96DsGtodO+edSqWq73Dot322cnOV7T6SXx5JkiQVVaRUfruzRsTClNIav6mOiMHA5cD2ZNcXvRv4ZkppnXuGVVZWpqqqqhbJKkmSJEmSpBy8PyHblnbW27DdMXDgt6FDW3qvvyRJEpBdqrHdKcuCs9gsOCVJkiRJkiRJklSG2mXBWZF3AEmSJEmSJEmSJEnaUBackiRJkiRJkiRJksqGBackSZIkSZIkSZKksmHBKUmSJEmSJEmSJKlsWHBKkiRJkiRJkiRJKhsWnJIkSZIkSZIkSZLKhgWnJEmSJEmSJEmSpLJhwSlJkiRJkiRJkiSpbFhwSpIkSZIkSZIkSSobFpySJEmSJEmSJEmSyoYFpyRJkiRJkiRJkqSyYcEpSZIkSZIkSZIkqWxYcEqSJEmSJEmSJEkqGxackiRJkiRJkiRJksqGBackSZIkSZIkSZKksmHBKUmSJEmSJEmSJKlsWHBKkiRJkiRJkiRJKhsd8w4gtSX3vjaV+0ZPZ+gmPThz/6H06top70iSVFdK8NbdMPVlGHYQDN0v70SSJKk9qKmBsQ/B4lmwzRHQvW/eiSSpZSxfBI/9GqY8D1vuAwd8Azp1yzuVJEltjgWnVCQ3V03m27e88sH4yTGzuPmL+zbpXK9Omce7cxez39abspElKQALlq7g53e/ybPjZrPLoN58/yM7sNlGXfOO1aaMnbmQ19+bz17D+rJ5L/9u26z7fwBP/yH7+NEL4dhLoPIz+WYqgunzl7Jg6Qq23myjvKOUlplvZ2X2kH2h96C807B0xUq6duqQdwxJxbRoFnTbGCr8t631uOEUeOe+7ONufeFz/4VNtso3U3NVL4Nxj0DnHjBkP4jIO5GkUnDX1+DVf2YfT3gc5r8Hx1+ebyZJktqgki44I2Jz4BJgH+B9YDnQC1gBdAaGAW8VDv8/4F/A94FPAwl4F/hySml06yZXe3Tz85PrjJ+bMIcJsxYxdNMejTrPj+94jWufnghAn+6duOmsfdluC39h/6M7RnPbS+8CMG7WImbMX8YNZ+2Tc6q2469Pjucnd70OQOcOFVxx+kg+vP1mOadS0a1YCs9dVXfuqT+UfcH5f/9+naufHE9NgsohG3P1mXuW9Qr6lBIXP/A2Nzw3mV7dOvLtI7fjqJ37N/5Ez14B93w7+7iiE5x8LWz/keKG3UDvzl3C1254iaqJ77P1Zj25+OTd2HVQn1yylJo3ps7nXy9MoVe3Tpy295Zs2rNL3pGkDTNnPNx8Okx7FXoNghP+CMMOzDuVStXk51eXmwBL5sAzf4SP/Dq/TM21aBb85XCYMy4bb3UofOIWqMjpSkCL58DLN0LNCtj147DRFvnkkASjb683vs2CU5KkFlCy1+CMiABuBx5LKQ1PKY0ETgH+lFIaARwDjE0pjSjcbgHOAT4E7JZS2hb4BXBnRLgUSS1u4x6d64w7VgQbdW3cewgmz1nM356Z+MF47uIVXP7ImKLkK3cPvzWjzvjpcbNZumJlTmnaluXVNVx8/9urxytr+M0Db63jGSpbERD1vvTnveJmShU8/hsY82CTnv7au/P48xNZuQlQNfF9rnt64rqfVOJueWEKv39oDLMWLmPczEV8+R8v8d7cJY07ycpqePhnq8c1K+Chn639+Bb24zteo2ri+wCMmbGQc28cRUoptzxAtnVYTb5fR157dx7HXfYkf35iPBc/8DYnXP6kX9uKrWYlTHkB5k/NO0nbc+93snITYP4UuO3sZv2byv01oRSNeyT7GjnpmbyTNN+KRQ3MLW79HMVU9dfV5SbA2Adh3EP5ZFk6D644CO77LjzwI/jjftmKMUn5qL9zSp8t88khSVIbV7IFJ3AIsDyl9KdVEymliSml36/jOf8LfCWltLhw/P3AU8AnWjSpBHzt0G3oVavQPPvgrdikkasw5i9dQf3f7cxbsqIY8XI1ff5SLn9kDH96dCwzFyxr0jm23bzuKtahm3R3m8Miqa6pYXG9X6i3hf/viuW58XO44K7XufapCeVfPHTsAh/6cq2JgP2/nlscXrwO/nwoPHgBXP8/2X0jTZqz5i9HJ85u4JeoZeS58XPqjKtr0gfl4Aarqc4KvNqWzmtmsqZ7eUrdzz1u1iIWLKvOJ8ySuXD9SfDzAXDxjvDGXfnkAP5ZNZnl1TUfjCfPWcKjb8/MLU+b8/5E+P1I+PMhcMlOWVHUVLPHwjsPrPnvqj2b9lrd8fwp2b+vRrpj1Lvs8/MH2e6H9/K9215lxcqa9T+pPXj0V/C347KvjVcfueYODI2QUsq/QB6yP/TbYfW4ohOMPCO3OEWxpIGvzU34N1AUr98B8yatHi+eBS/fkE8WqQmmvL+Yq58Yz92vTqW6LXwdOObX0KVX9nGX3nD0hfnmkSSpjSrlLWp3Al7c0IMjohfQI6U0tt5DVYVz1T/+LOAsgC239J1Uar6dB/bmie8cwjNjZzNs0x5ss3njt5XdsX8vdh3Um1dq/SL445WDixmz1c2Yv5Rjfvs4sxctB7KtUO/92oFrrHhdn58etzNfuK6KCbMXs0Wvrlx44q4tEbdd6t65Ix/dbcAHWwADnLKnr4sA9742jbP//sIHbzz47xvTue6ze+cXaMIT8NL12bXO9jm7ae8EPuQHMHR/mPpKtpXggBFFj7nBnry07vjpy+Gg/82K2A2031abslHXjixYurosO7op27mWkF0H9+GfL0z5YBwBuw7s3biTdOoKu52S/f+ySuUZxQnYBPsM34S7Xl69kmTH/r3y20b40QthzAPZxwunwa1fgG8cBF17tXqUHl3W/Fa8ZwNzaqLHfgXvj88+Tivh4Z/DiE80ftvGRy6ER36efdytL3z6Lthi5+JmLUdbHwIv/m31uP9u0GOTRp1i6rwlfOPml6kuLMP/x7OT2LpfTz6z/7BiJi0/NTXw5O/qzj35W9jr840+1Z8eHctlD4+hpibxmf2H8Y0jtitSyEbq0BE+cw+8cC0smgm7npz9P5OXeVPg4V/A7Hey7dv3/Urjt5bd7RR4/ipYmf2cQ8/NYZsjip91Q1Q08LWjoTmpBL0yZS4fv+IZlhTeTHrI9ptx9Rl75pyqmbY5DL7+Osx8CzbbIbtOryRJKrqy+Y43Ii4D9idb1dmY73SC7HqcdaSUrgSuBKisrHQ/JBVFr66dOGKnpl/rJCK47jN7c+3TE5jy/mI+susADtq2XxETtr7bR737QbkJMH3+Mv796lRO32dIo86z3RYb8fA3D2bqvKVstlEXOnYo5QXo5efCE3dl10G9ef29+ey/zaYcN2Jg3pFKwvXPTKyzqvrxd2YxbuZChvfr2fphJj4F1/4/SIV3NI++Hb7yAnTu3vhzDT84u+VtjdUkjf9y3Lt7J274/D5c9vAY5i1Zwcf3HFz21489dc/BvDF1PrdUTWGjrh351pHbNfp6zgAceykM2B3eG5X9997lpCIn3XAXfHQnamoST4yZxU4DevF/x+dYDk19ue54xaLsF9wDR7Z6lNP3HcK/XpzC9PnZ7gYf2moT9h3euIJI6zC37vXRqanOtmxsTMG5aFZWlK6yZA48+kv4+PVrf057ceTPgYCxD2eF71G/aPQpXpky74Nyc5WXJs8tTr6yV+9rYhNWYFZNmMMv73nzg/HvHxrDboP6cNiOmzc3XNN02xj2Pzefz13f30+GGaOzjyc/m70+HPCNxp2j/67wmfuyor9LT9jrrFzeLAPADh+Fxy/Ovp4BbDQAdjstnyxSI/3lifEflJsAD705g9ffm8+OA3L691QsXTaCQZV5p5AkqU0r5YJzNHDiqkFK6ZyI2JRsReYaUkrzI2JRRAxPKdW6EAZ7AI+2bFSpeHp378RXD90m7xhF06mBIrJTRTTpXBHBgD7dmhtJDejcsYIz92vnqyUaUH8b5Ajo1jmnrZFfvnF1uQmw4D0Y93C26qBc7fdVuOtrq8d7f6FRqzdX2Xlgb/74ydYvp1pKxw4V/PyEXbjgozvRoSLILkveBB06wZ6fK264Jtq4R2cu+8QeecfIDDsIJj65etx9U9g8n8K1f+9uPPiNg3nozRn06tqRA7bpR0UTv0aqATv/D4yv9WPAJltD/xGNO8eSuVnxUdtCtxEGsl/cfvR36z9uHXYf3IdOHYIVK1eXd3sN3bi5ycpfRQXs++WsTF9lv6+t/fi1eGnS3DXmRk2em1/BWSpmj11dbq7y+p2NLzgBBu6R3fLWpSec9XC2Ve3K5bDj8dC9b96ppA2ysmbNN3A0NCdJklRfKRecDwE/j4izU0p/LMytb5nKRcDvIuJjKaUlEXEY2arPL7RkUElrd8LuA/nLE+OZ8v4SAIZv2oNjdxuQcyppw5x98FY8OWbWB+8oPmXPLenfO6eSvcemDcyV9wpvRp6RXY9r/KPZNnXbHpl3opLiSvUWsv952Sq80bfDxkOyVWhNKNaLpWeXbJtwtYCRZ0BUwOjbsi29D/hm47eg3HRrGLQnTHl+9dyIU4sasz3brFdXfn/q7vzynjeZvWg5Hxs5mNP2btwuH23Wh78Lg/eEd1+EIfvB0P0afYq9hq1ZcDU01+703Aw69chW8K/Sd3h+eYqly0aw+yfzTiE12hkfGsr9o6ezvHDtzX2G92WXQY28PIMkSWqXIjVhq5vWEhH9gUuAvYGZwCLgTymlmyJiKPDvlNLOtY4P4EfA6cBKYBrw5ZTSq+v6PJWVlamqqsGFoZKKYMHSFdzz2jQ6RHDUzls0eM0xqVRNn7+UR96awZZ9e7DvVjluHblgOlx95Orrye10AnzsmvzySFJ7sXgOPH0ZzBkL2x+b63bPUmP9/dmJXPbQGKprEp87YBhnHbhV3pFKw4t/g7u/DdVLYONh8Ml/wSb+3Uh5eWf6Au5+dRr9e3floyMGrLGTjiRJWq92uR1USRecrcWCU5JUFqqXw4THs2tYlcJ2aJIkSeVqyVyYNwU227Hxq7slSZKk0tIuC06XUUmSVC46doatD807hSRJUvnr1ie7SZIkSSpLvk1RkiRJkiRJkiRJUtmw4JQkSZIkSZIkSZJUNiw4JUmSJEmSJEmSJJUNC05JkiRJkiRJkiRJZcOCU5IkSZIkSZIkSVLZsOCUJEmSJEmSJEmSVDYsOCVJkiRJkiRJkiSVDQtOSZIkSZIkSZIkSWXDglOSJEmSJEmSJElS2bDglCRJkiRJkiRJklQ2LDglSZIkSZIkSZIklQ0LTkmSJEmSJEmSJEllw4JTkiRJkiRJkiRJUtmw4JQkSZIkSZIkSZJUNiw4JUmSJEmSJEmSJJUNC05JkiRJkiRJkiRJZcOCU5IkSZIkSZIkSVLZsOCUJEmSJEmSJEmSVDZyLTgjYmVEjKp1+05h/tiIeCkiXo6I1yPiC2t5/oSI2LTe3PYR8XRELIuIb7bGn0OSmmTOePjrMXDBJtn9nPF5J5IkSZIkSZIkqeR1zPnzL0kpjag9ERGdgCuBvVJKUyKiCzC0EeecA3wVOL5IGSWpZdxxDkx8Mvt44pPZ+My7880kSZIkSZIkSVKJK8UtajciK15nA6SUlqWU3trQJ6eUZqSUngdWtFA+SSqOyc+ueyxJkiRJkiRJktaQd8HZrd4WtR9PKc0B7gQmRsQNEfGJiCh6zog4KyKqIqJq5syZxT69JK3f4L3XPZYkSZIkSZIkSWvIu+BcklIaUet2E0BK6XPAocBzwDeBq4v9iVNKV6aUKlNKlf369Sv26SVp/Y67DIbsBxUds/vjLss7kSRJkiRJkiRJJS/va3CuVUrpVeDViLgOGB8RnwVeKDx8Z0rpR/mlk6Qi6DvMa25KkiRJkiRJktRIJVdwRkRPoDKl9EhhagQwMaW0svCxJEmSJEmSJEmSpHYq74KzW0SMqjW+F/gZ8O2IuAJYAiwCzljHOV6JiJrCxzcDvwKqgF5ATUScC+yYUppf3OiSJEmSJEmSJEmSWluuBWdKqcNaHjpmA58/dC0PDWpSIEmSJEmSJEmSJEklrSLvAJIkSZIkSZIkSZK0oRpVcEbEQxHxqfUc88mIeKh5sSRJkiRJkiRJkiRpTY1dwXkwMHQ9xwwBDmpKGEmSJEmSJEmSJElal5bYorYbUN0C55UkSZIkSZIkSZLUznVswnNSQ5MREcCWwDHA5OaEkiRJkiRJkiRJkqSGrHcFZ0TURMTKiFhZmDp/1bj2jWzV5jhgBHBjy0WWJEmSJEmSJEmS1F5tyArOx1i9avNAYBIwoYHjVgKzgQeBPxcjnCRJkiRJkiRJkiTVtt6CM6V08KqPI6IG+GtK6YKWDCVJkiRJkiRJkiRJDWnsNTiHAXNbIIckSZIkSZIkSZIkrVejCs6U0sSWCiJJkiRJkiRJkiRJ67POgjMifkR2/c3LUkpzCuMNkVJKP212OkmSJEmSJEmSJEmqJVJKa38wu+ZmAnZIKb1dGG+IlFLqUIyAraGysjJVVVXlHUOSJEmSJEmSJElqjMg7QB7Wt0Xthwv3k+qNJUmSJEmSJEmSJKnVrbPgTCk9uq6xJEmSJEmSJEmSJLWmirwDSJIkSZIkSZIkSdKGWt8WtQ2KiKHA6cDuQG9gHvAScH1KaXzR0kmSJEmSJEmSJElSLY0uOCPiG8DPgE7UvXDp8cAPIuK7KaWLixNPkiRJkiRJkiRJklZrVMEZEacCFwHvA78DHgGmAVsAHwa+ClwUEe+mlG4qblRJkiRJkiRJkiRJ7V2klDb84IgqYBiwR0ppYgOPDwNeAMamlPYsWsoWVllZmaqqqvKOIUmSJEmSJEmSJDVGrP+QtqeikcfvCNzcULkJULj+5s3ATs0NtkpEfD8iRkfEKxExKiL2johjI+KliHg5Il6PiC/UOv6siHizcHsuIvYvVhZJkiSpTZs1Bma+nXcKSZIkSZKkdWrsNTgXAHPXc8xcYH5TwtQXEfsCx5KtGF0WEZsCPYDbgL1SSlMiogswtHD8scAXgP1TSrMiYg/g9ojYK6U0rRiZJEmSpDZnZTXccga8cVc23vYoOPk66Ng511iSJKmFzBkH4x6BfjvAkH3zTiNJpW35Inj0VzD5WRi8Fxz0v9C5R96ppHavsSs47weOXNuDERHAEYXjiqE/MCultAwgpTSLrGTtCMwuzC1LKb1VOP5/gW8VjiOl9CJwLXBOkfJIkiRJbc+b/15dbgK8fS+Mvi2/PJKk/NTU5J1ALe3t++APe8K/z4O/HgX//UneiSSptP376/DkpTDpaXjyt3DX1/JOJInGF5zfBjaOiBsiYkjtByJiS+AfQJ/CccVwPzA4It6OiMsj4qCU0hzgTmBiIccnImLVn2MnsmuA1lZFA1vmFrayrYqIqpkzZxYpriRJklSG5k7asDlJUnHVrIQXroU7vwIv3wgp5Zdl4Qy47gS4oC9ctg9Mqf/rFbUZj10ENdWrx0//AZYWZTM2SWqbXr9j3WNJuVhnwRkRD9W+AX8n24L2ZOCdiBgTEU9GxBhgTGF+XuG4ZkspLQRGAmcBM4GbIuKMlNLngEOB54BvAlev648BrPETQkrpypRSZUqpsl+/fsWIK0mSJJWn7T8CHWptR1vRCXY4Nr88ktRe3PsduOur8OLf4LYvwEP/l2OW78LYh4AEM9/Iti53NWfbtGJp3XFNdd3CU5JU18ZD6o77DGn4OKkNi4gtIuLGiBgbEa9HxN0RsW1EvJZXpvWt4Dy4gdtuZKVhR2A4sG/hvmNhfrfCcUWRUlqZUnokpfRj4MvAiYX5V1NKlwCHr5oDXicrRGvbozAvSZIkqSGbbAWfugO2Pxa2OwY++S/YbIe8U0lS21ZTkxWbtb1wTS5RAJjyfN3x3EmwaEY+WdSy9j6r7niXj0H3vvlkkaRycPSvoGuf7OOuveGYi3KNI7W2wuUpbwMeSSltlVLaEfgesHmeuTqu68GUUmO3sC2qiNgOqEkpvVOYGgFMj4iDU0qP1JqbWPj4V8CFEXFUSml2RIwAzgD2bq3MkiRJUlka8qHsJklqHRUV0LknVNdaTde1V355huwHcyeuHvfdCnrm+jsrtZQ9PgW9B8OY/2ZvaNr1lLwTSVJpG34QfP0NmPUWbLoddO6edyKptX0YWJFS+tOqiZTSqIgYumpc+Pg6oEdh6ssppacioj9wE9CLrJM8G3gK+AtQSbYD69WFBY2Nss6CswT0BH4fEX2AarJtcL8GXBERVwBLgEVkJSYppTsjYiDwVEQkYAHwyZTS1ByyS5IkSZIkrd2hP4S7zgUSRAc45Af5ZTnyZ7B8IYx5EDbfEY69FCLyy6OWtdWHs5skacN07g4Dds87hZSXnYH1XaB9BnB4SmlpRGwD3EBWYJ4G3JdS+llEdAC6ky1cHJhS2hmg0AE2WqMKzohYCdyUUjqtKZ+ssVJKLwANvY38mHU854/AH1sslCRJkiRJUjGMPAOG7A/vvQiD94KNh+aXpXtf+Ph1+X1+SZIklbNOwB8KO6uuBLYtzD8PXB0RnYDbCys/xwHDI+L3wH+A+5vyCRu7Be0CVm8HK0mSJEmSpObYdGvY9eR8y01JkiRp7UYDI9dzzHnAdGA3spWbnQFSSo8BBwLvAtdFxKdSSu8XjnsEOAf4c1NCNbbgfAnYsSmfSJIkSZIkSZIkSVJZeQjoEhGfXzUREXsCQ2od0xuYmlKqAU4HOhSOGwLMSCldRXbdzT0iYlOgIqX0L+CHwB5NCdXYgvNC4JiIOLwpn0ySJEmSJEmSJElSeUgpJeAE4PCIGBsRo4HzgfdqHXY58OmIeIZse9pFhfmDgVER8RJwIvBbYCDwSESMAq4BvtuUXJHl2sCDIz4FfAw4GridbO/cacAaJ0kp/a0pgfJQWVmZqqqq8o4hSZIkSZIkSZIkNUbkHSAPjS04a8jKzPp/WbVPEmSFbofmx2sdFpySJEmSJEmSJEkqQ+2y4OzYyOPPbJEUkiRJkiRJkiRJkrQBGlVwppSubakgkiRJkiRJkiRJkrQ+jV3BSUQcBOwHDCDbmnYq8GRK6dEiZ5MkSZIkSZIkSZKkOja44CwUm38Etls1VbhPhcffBL5k0SlJkiRJkiRJkiSppWxQwRkRJwI3FI5/D3gEmExWcg4CDgZ2AB6IiFNSSre2RFhJkiRJkiRJkiRJ7dt6C86IGABcC1QDXwH+nFJaWe+YCuCzwKXA3yLimZTSe8WPK0mSJEmSJEmSJKk1Df3OfyqAU4FzgcFkCyEvBW6Y8MuP1DTn3BFxFPBboANZD/nL9T2nYgPOey7QHfhESumK+uUmQEqpJqV0FfCJwrFfa0xwSZIkSZIkSZIkSaWnUG7+C7gCqAQ2L9xfAdxSeLxJIqIDcBlwNLAjcGpE7Li+523IJzwKeDaldNv6Dkwp3Q48WwghSZIkSZIkSZIkqbydChwO9Kg33wM4AjilGefeCxiTUhqXUloO3Agct74nbUjBOQR4qhFBngKGNuJ4SZIkSZIkSZIkSaXpXNYsN1fpAZzXjHMPJNvudpUphbl12pCCsxOwvBFBVpDtkStJkiRJkiRJkiSpvA1u5uPrEg3MpfU9aUMKzqnALo0IshMwrRHHS5IkSZIkSZIkSSpNk5v5+LpMoW5BOgh4b31P2pCC8zHg8IjYfn0HRsQOwJGF50iSJEmSJEmSJEkqb5cCi9by2CLgkmac+3lgm4gYFhGdya7neef6nrQhBecfyLap/XdE7Li2gwrl5l1k29NetkGRJUmSJEmSJEmSJJWyG4AHWLPkXATcD9zY1BOnlKqBLwP3AW8AN6eURq/veZHSerexJSIuBL5Fdi3OW4EHyZabJmBL4DDgBKAz8JuU0rea9sfIR2VlZaqqqso7hiRJkiRJkiRJktQYDV3DsuiGfuc/FWSrK88j21J2MtnKzRsn/PIjNa2RobYNKjgBIuJHwA+Ajqx5cc8AVgI/B85PG3rSdX++hSmlnrXGZwCVKaUvR8T5wOeBmbWecnBKaW5E7A9cDPQqzF+cUrpyXZ/LglOSJEmSJEmSJEllqFUKzlLTcUMPTCldEBHXAp8B9gP6k/2lTQWeAK5JKY1vkZQNuySl9OvaExGxBfAP4PiU0osRsSlwX0S8m1L6TytmkyRJkiRJkiRJktQCNrjgBEgpTQR+3EJZiuEcsqL1RYCU0qyI+DZwPmDBKUmSJElqWXPGwx3nwORnYfDecNxl0HdY3qkkSZIkqU2pyDvAOnSLiFGrbsAF9R4/r9bjDxfmdgJeqHdcVWG+jog4KyKqIqJq5syZ9R+WJEmSJKnx7jgHJj4JNdXZ/R3n5J1IkiRJktqcRq3gbGVLUkojVg1WXYOz1uNrbFFLtmVuQ9f/XGOucF3OKyG7Bmdzw0qSJEmSxORn1z2WJEmSJDVbKa/gbIrR1C1BAUYCr+eQRZIkSZLU3gzee91jSZIkSVKzlfIKzqa4DHg2Im5NKY2KiE2AC1lze1tJkiRJkorvuMvWvAanJEmSJJW783tXAKcC5wKDgcnApcANnD+vpqmnjYirgWOBGSmlnTf0eeVccJ4XEZ+sNT4+pTShMHdVRGxEtmXtpSmlu/KJKEmSJElqV/oOgzPvzjuFJEmSJBVPVm7+Czgc6FGY3Ry4AjiR83uf1IyS8xrgD8DfGvOkki04U0o9642vIftDklI6Hzh/Lc97DNizRcNJkiRJkiRJkiRJ7cOp1C03V+kBHAGcAvyjKSdOKT0WEUMb+7y2dg1OSZIkSZIkSZIkScVzLmuWm6v0AM5rvSgZC05JkiRJkiRJkiRJazO4mY8XnQWnJEmSJEmSJEmSpLWZ3MzHi86CU5IkSZIkSZIkSdLaXAosWstji4BLWi9KxoJTkiRJkiRJkiRJ0trcADzAmiXnIuB+4MamnjgibgCeBraLiCkR8dkNeZ4FpyRJkiRJkiRJkqSGnT+vBjgROAuoAqYX7s8CTio83iQppVNTSv1TSp1SSoNSSn/ZkOdFSqmpn7PNqKysTFVVVXnHkCRJkiRJkiRJkhoj8g6QB1dwSpIkSZIkSZIkSSobFpySJEmSJEmSJEmSyoYFpyRJkiRJkiRJkqSyYcEpSZIkSZIkSZIkqWxYcEqSJEmSJEmSJEkqGxackiRJkiRJkiRJksqGBackSZIkSZIkSZKksmHBKUmSJEmSJEmSJKlsWHBKkiRJkiRJkiRJKhsWnJIkSZIkSZIkScrHyhWwYFreKVRmOuYdQJIkSZIkSZIkSe3QOw/A7V+CRTNgi13g43+HjYfknUplwBWckiRJkiRJkiRJal0rV8DtZ2flJsC0V+H+H+SbSWWjJAvOiEgRcV2tcceImBkR/y6MzyiMR9W67Vh4bKeIeCgi3o6IdyLihxERef1ZJEmSJEmSJEmSVM/CGbBoZt25Ga/nk0VlpyQLTmARsHNEdCuMDwferXfMTSmlEbVurxeOvxP4ZUppW2A34EPAl1otuSRJkiRJkiRJktat90DYbMe6c1sfnk8WlZ1SLTgB7gE+Uvj4VOCGDXjOacCTKaX7AVJKi4EvA99pkYSSJEmSJEkqqmXVK/n+ba+yy/n3ccQlj/LEO7PyjiRJaqyl87PtR6X1OeXvsN1HoO9w2PuLcNiP806kMlHKBeeNwCkR0RXYFXi23uMfr7dFbTdgJ+CF2gellMYCPSOiV+35iDgrIqoiomrmzHpLoCVJkiRJkpSLqx4bx9+fncSCpdW8PX0hX7z+BRYuq847liRpQyxbCDecCr/cEi7aGl66Pu9EKnV9h8Op/4CvvgRHXwiduq3/ORIlXHCmlF4BhpKt3ry7gUPqb1G7BAggre2U9c5/ZUqpMqVU2a9fv2JGlyRJkiRJUhM9O35OnfHCZdWMfndeTmkkSY3y1O/grbuBBEvnwl1fgwXT8k4lqQ0q2YKz4E7g12zY9rQAo4HK2hMRMRxYmFJaUORskiRJkiRJKrLdt9y4zrhbpw5sv0WvtRwtSSop016tO66phhlv5JNFUptW6gXn1cAFKaVX13tk5u/A/hFxGEBh29rfAb9qoXySJEmSJEkqorMP2orjRwygY0UwsE83fnvKCHp375R3LEnShhj+4brjLr1g4Mh8skhq0zrmHWBdUkpTgN+u5eGPR8T+tcZfSik9FRHHAb+PiMuADsB1wB9aOKokSZIkSZKKoFvnDlx6yu5cfPIIKioi7ziSpMbY83OwaAa8chNs1B8OOx+6ugpfUvFFSmu7ZGX7UVlZmaqqqvKOIUmSJEmSJEmSJDVGu3xHWKlvUStJkiRJkiRJkiRJH7DglCRJkiRJkiRJklQ2LDglSZIkSZIkSZIklQ0LTkmSJEmSJEmSJEllw4JTkiRJkiRJkiRJUtmw4JQkSZIkSZIkSZJUNiw4JUmSJEmSJEmSJJUNC05JkiRJkiRJkiRJZcOCU5IkSZIkSZIkSVLZsOCUJEmSJEmSJEmSVDYsOCVJkiRJkiRJkiSVDQtOSZIkSZIkSZIkSWXDglOSJEmSJEmSJElS2bDglCRJkiRJkiRJklQ2LDglSZIkSZIkSZIklQ0LTkmSJEmSJEmSJEllw4JTkiRJkiRJkrR2K6th+eK8U0iS9AELTkmSJEmSJElSw0bdAL/ZFn4xEG7+lEVnbdNeg6qrs3tJUqvqmHcASZIkSZIkSVIJWjAN7vwK1KzIxq/fAZvvDAd9O99czfT6e/O56flJdO3cgdP3GcKgjbs3/iRVV8O/z1s9PvZSqDyzaBlzMe1VePjnsGAq7Ppx2OfsvBOppUx+Dv57Psx/D3Y9GQ76DlS4Hk7lJfeCMyIeAX6RUrqv1ty5wBHAlimlnesdfw1wEDCvMLU4pfShwmPHAxcAnYEVwA9TSre36B9AkiRJkiRJktqi6aNXl5urvDcqlyjF8s70BZxw+ZMsq64B4F8vTOHBrx9M7+6dGneiR3655ricC87li+Fvx8PiWdn4vZegc0/Y4/RcY7Up89/LivEVS2D302Gz7fPJsWwh/P1jsHRuNn70Qui+Cez9hXzySE1UCpX8DcAp9eZOAX6xjud8K6U0onBbVW7uBvwaOC6ltD3wUeDXEbFrS4SWJEmSJEmSVCJmvg1v/geWzM07SdsycGRWctU2/OAmnSqlxFvTFjBr4bLm52qG215694NyE2DWwuU88Mb0xp9oxZK64+olDR/XGlKC567KSqv7fwCL5zT+HFOeX11urvLWPcXJJ1g6D646BB67CJ7+A1z1YZj1Tj5Z3ntxdbm5ypgHc4kiNUcpFJy3AMdGRBeAiBgKDACmNPI83wR+nlIaD1C4/wXwreJFlSRJkiRJknKyeA488yd48nfZ1qHKPHYRXLYn3HgaXLIzTKnKO1HzvfNf+OsxcNWh8Mo/88vRrQ+cegMM2AN6DYT9vw57frbRp5m5YBkf+d0THHnpY+zz8we57OExxc+6gXp1W3OlZq+uTdjocK+z6o1zXP32xCVw9zfhnfvhqd/DTZ9s/Dn6DoeoVxdsunVx8gnevDvb+neVFYth1D+adq4pL8DDv4DX/gU1Kxv//E23g4p6/w622LnhY9dnxptZluf/AssXNe0cUhPlvkVtSml2RDwHHAXcQbZ68yYgreNpF0XEDwofj04pfQLYiWwFZ21VwDkNnSAizgLOAthyyy2b/geQJEmSJEmSWtqyBXDlwTB3YjZ+8rfwxceh14BcY+VuyVx49KLV4+ULsmsInn5rbpGabc44uOGU1VvD3vq57L/z0P3yyTPsQDjr4Wad4k+PjuX1qfMBqK5J/Ob+tzhuxICmXfuymT5eOZibn5/MuFlZGbPXsL4csv1mjT/RoT/MSqHJz8HgvWGn44sbtDFevaXueOKT2XaojXl96DMYDv8pPPRTqF6a/Zn2O7eoMXPx9OXw7J+gUzc48Fuwy0n55Oiy0YbNrc/o2+CfZ/JBfbLbf+GEPzbuHBttDsdeAvd/P1tZuvXhTftvPaUqeyPGysKq7JdvgM8+ABGNP5fUBLkXnAWrtqldVXB+Zj3HfyulVO9Vm2DNUrShOQBSSlcCVwJUVlauq0yVJEmSJEmS8vXGXavLTci2khz1Dzjwm/llKgXLF67+5foqi2fnk6VYxjy45nUv37kvv4KzCCbOXlxnXJNg8pwluRScG/fozD3nHsDjb8+iW+cO7Dt8EyoqmljI7HRCdstbrwEwY/Tqcace0LV348/zoS/D7p/Mti/deGix0uXn7fvhvu+uHt/6edh853yufbntkVlpPPnZbLzxUNjjU40/z9OXU6fyeOVGOPwC6NmvcefZ43TY9ePZa2j3vo3PAdm2yLVff6c8nxX+W+7dtPNJjVQKW9QC3A4cGhF7AN1SSi824Ryjgcp6c3sArzczmyRJkiRJkpSv+ltHAlR0aP0cpab3oDWvCbl7E7bnLCX9tltzbtMG5srIUTtvUWe8ea8u7DGkTz5hgC4dO3DYjpuz39abNr3cLCWH/hC6b5p9XNERjrgAOvdo2rm69Wkb5SbA+EfrjlMNTHg8nywdOsEZd8Np/4SPXQtfegZ6bNr486zxtSAa/vqwITp2bnq5CdChgfVzDc1JLaQk/m9LKS2MiEeAq8lWczbFr4F/RsRDKaUJhWt5fg/Iac25JEmSJEmSVCQ7/D947Ncw+51s3HML2O20fDOVio9fn21BOfNt2O4o2PnEvBM1z7ADYe+z4fmrsuvr7fw/sOvJeadqlpNGDmJ5dQ23j3qXLXp15auHbkOXjhb0RdN/NzjvNXj3Bdhka9hoi/U/pz3oP2LD5lpLh46w7RHNO8f+58KNn4BUuPbmyE9Dj02aHa1J9j4bRt+RbQ0OsNUhMHBkPlnULkVKpbE7a0ScANwK7JBSerNQUL4DTK912HnAR4CDgHm15vdKKS2PiP8BfgJ0AlYAP04prXfD/crKylRV1QYuPi5JkiRJkqS2a9mC7Ppr1cuyEq85K29U+hbPgZpq6NmE60NKgpoauPd/4YVroENnOODrcMA38k7VfDPegDH/zVZ2b3N4vte8nP8evPHv7Lqe2x2TrVRVHtrAUvTGK5mCM08WnJIkSZIkSZIktUErlmZbelu+qe1qlwVnSWxRK0mSJEmSJEmSVHSduuadQFILaOLVZyVJkiRJkiRJkiSp9VlwSpIkSZIkSZIkSSobFpySJEmSJEmSJEmSyoYFpyRJkiRJkiRJkqSyYcEpSZIkSZIkSZIkqWxYcEqSJEmSJEmSJEkqGxackiRJkiRJkiRJksqGBackSZIkSZIkSZKksmHBKUmSJEmSJEmSJKlsWHBKkiRJkiRJkiRJKhsWnJIkSZIkSZIkSZLKhgWnJEmSJEmSJEmSpLJhwSlJkiRJkiRJkiSpbFhwSpIkSZIkSZIkSSobFpySJEmSJEmSJEmSyoYFpyRJkiRJkiRJkqSyYcEpSZIkSZIkSZIkqWxYcEqSJEmSJEmSJEkqG2VbcEbE9yNidES8EhGjImLviOgcEZdGxNiIeCci7oiIQXlnlSRJkiRJkiRJklQcHfMO0BQRsS9wLLBHSmlZRGwKdAZ+DmwEbJtSWhkRZwK3RsTeKaWUY2RJkiRJkiRJkiRJRVCuKzj7A7NSSssAUkqzgLnAmcB5KaWVhfm/AsuAQ3LKKUmSJEmSJEmSJKmIyrXgvB8YHBFvR8TlEXEQsDUwKaU0v96xVcBO9U8QEWdFRFVEVM2cObMVIkuSJEmSJElS65k0ezEnX/E0W3/vbk6+4mkmzV6cdyRJkoqiLAvOlNJCYCRwFjATuAn4MNDQNrTR0HxK6cqUUmVKqbJfv34tGVeSJEmSJEmSWt03b3mZ58bPobom8dz4OXzzlpfzjiRJUlGU5TU4AQrb0D4CPBIRrwJfAIZExEYppQW1Dt0DuCuHiJIkSZIkSZKUmxcnvr/OsSRJ5aosV3BGxHYRsU2tqRHAW8C1wMUR0aFw3KeA7sBDrR5SkiRJkiRJknK0x5CN1zmWJKlclWXBCfQEro2I1yPiFWBH4Hzgu8BS4O2IeAf4GHBCSqmhrWslSZIkSZIkqc369Um7sdewvnSsCPYa1pdfn7Rb3pEkSSqKsPuDysrKVFVVlXcMSZIkSZIkSZIkqTEi7wB5KNcVnJIkSZIkSZIkSZLaIQtOSZIkSZIkSZIkSWXDglOSJEmSJEmSJElS2bDglCRJkiRJkiRJklQ2LDglSZIkSZIkSZIklQ0LTkmSJEmSJEmSJEllw4JTkiRJkiRJkiRJUtmw4JQkSZIkSZIkSZJUNiw4JUmSJEmSJEmSJJUNC05JkiRJkiRJkiRJZcOCU5IkSZIkSZIkSVLZsOCUJEmSJEmSJEmSVDYsOCVJkiRJkiRJkiSVDQtOSZIkSZIkSZIkSWXDglOSJEmSJEmSJElS2bDglCRJkiRJkiRJklQ2LDglSZIkSZIkSZIklQ0LTkmSJEmSJEmSJEllw4JTkiRJkiRJkiRJUtko2YIzIjaPiH9ExLiIeCEino6IEyLi4IiYFxGjat0OKzxnUETcERHvRMTYiPhtRHTO+88iSZIkSZIkSZIkqThKsuCMiABuBx5LKQ1PKY0ETgEGFQ55PKU0otbtv4Xn3ArcnlLaBtgW6An8LIc/giRJkiRJkiRJaoo54+Gvx8AFm2T3c8bnnUhSiSnJghM4BFieUvrTqomU0sSU0u/X85ylKaW/Fo5fCZwHfCYiurdoWkmSJEmSJEmSVBx3nAMTn4Sa6uz+jnPyTiSpxJRqwbkT8OI6Hj+g3ha1WxWe80Ltg1JK84FJwNb1TxARZ0VEVURUzZw5s5jZJUmSJEmSJElSU01+dt1jSe1eqRacdUTEZRHxckQ8X5iqv0XtWCCA1NDTG5pPKV2ZUqpMKVX269evBdNLkiRJkiRJkqQNNnjvdY8ltXulWnCOBvZYNUgpnQMcCqyriRwNVNaeiIhewGBgbAtklCRJkiRJkiRJxXbcZTBkP6jomN0fd1neiSSVmFItOB8CukbE2bXm1ncdzQeB7hHxKYCI6AD8BrgmpbS4ZWJKkiRJkiRJkqSi6jsMzrwbfjQ7u+87LO9EkkpMSRacKaUEHA8cFBHjI+I54FrgfwuH1L8G50mF55wAfCwi3gHeBpYC38vhjyBJkiRJkiRJkiSpBXTMO8DapJSmAqes5eHea3nOZOD/tVgoSZIkSZIkSZIkSbkqyRWckiRJkiRJkiRJktQQC05JkiRJkiRJkiRJZcOCU5IkSZIkSZIkSVLZsOCUJEmSJEmSJEmSVDYsOCVJkiRJkiRJkiSVDQtOSZIkSZIkSZIkSWXDglOSJEmSJEmSJElS2bDglCRJkiRJkiRJklQ2IqWUd4bcRcRMYGLeOVrZpsCsvENIUjvja68k5cPXX0lqfb72SlI+fP2V2p9ZKaWj8g7R2iw426mIqEopVeadQ5LaE197JSkfvv5KUuvztVeS8uHrr6T2wi1qJUmSJEmSJEmSJJUNC05JkiRJkiRJkiRJZcOCs/26Mu8AktQO+dorSfnw9VeSWp+vvZKUD19/JbULXoNTkiRJkiRJkiRJUtlwBackSZIkSZIkSZKksmHBKUmSJEmSJEmSJKlsWHC2MxFxVES8FRFjIuI7eeeRpLYqIgZHxMMR8UZEjI6IrxXm+0bEAxHxTuF+47yzSlJbExEdIuKliPh3YexrryS1sIjoExG3RMSbhe+B9/X1V5JaVkScV/idw2sRcUNEdPW1V1J7YcHZjkREB+Ay4GhgR+DUiNgx31SS1GZVA99IKe0A7AOcU3jN/Q7wYEppG+DBwliSVFxfA96oNfa1V5Ja3m+Be1NK2wO7kb0O+/orSS0kIgYCXwUqU0o7Ax2AU/C1V1I7YcHZvuwFjEkpjUspLQduBI7LOZMktUkppakppRcLHy8g+wXPQLLX3WsLh10LHJ9LQElqoyJiEPAR4M+1pn3tlaQWFBG9gAOBvwCklJanlObi668ktbSOQLeI6Ah0B97D115J7YQFZ/syEJhcazylMCdJakERMRTYHXgW2DylNBWyEhTYLMdoktQWXQp8G6ipNedrryS1rOHATOCvhS3C/xwRPfD1V5JaTErpXeDXwCRgKjAvpXQ/vvZKaicsONuXaGAutXoKSWpHIqIn8C/g3JTS/LzzSFJbFhHHAjNSSi/knUWS2pmOwB7AH1NKuwOLcEtESWpRhWtrHgcMAwYAPSLik/mmkqTWY8HZvkwBBtcaDyLbtkCS1AIiohNZufn3lNKthenpEdG/8Hh/YEZe+SSpDdoP+GhETCC7HMMhEXE9vvZKUkubAkxJKT1bGN9CVnj6+itJLecwYHxKaWZKaQVwK/AhfO2V1E5YcLYvzwPbRMSwiOhMdtHpO3POJEltUkQE2TWI3kgpXVzroTuBTxc+/jRwR2tnk6S2KqX03ZTSoJTSULLvdR9KKX0SX3slqUWllKYBkyNiu8LUocDr+PorSS1pErBPRHQv/A7iUOANfO2V1E5ESu5Q2p5ExDFk1yXqAFydUvpZvokkqW2KiP2Bx4FXWX0duO+RXYfzZmBLsh9GPpZSmpNLSElqwyLiYOCbKaVjI2ITfO2VpBYVESOAPwOdgXHAmWRvrPf1V5JaSET8BPg4UA28BHwO6ImvvZLaAQtOSZIkSZIkSZIkSWXDLWolSZIkSZIkSZIklQ0LTkmSJEmSJEmSJEllw4JTkiRJkiRJkiRJUtmw4JQkSZIkSZIkSZJUNiw4JUmSJEmSJEmSJJUNC05JkiRJykFEXBMRKSKG1pobWpi7pgjnnxARE5p7nrYuIs4v/J0fnHcWSZIkSdKGseCUJEmSpCIpFGXrup2Rd8a1aU65GhGPFJ67MiJ2Wcsxqwrdw5odVpIkSZLUrnXMO4AkSZIktUE/Wcv8qPU8711gB2BeUdO0ngrgIuCovINIkiRJktouC05JkiRJKrKU0vlNfN4K4M3ipmlVY4AjI+LwlNIDeYeRJEmSJLVNblErSZIkSSViXdvERsS2EfGviHg/IhZFxFMR8ZGIOGNd299GRPeIuCgiJkXEsogYExH/GxFR65jzgfGF4aebsa3u94AEXBQRG/TzZuFzPLKWx9Z5ndKI2CoibomI2RGxICLuj4idC8f1i4grI2JqRCyNiOcj4sPryfLpiHgpIpZExIyIuDoitljLsX0j4hcR8Ubh+HkR8WBEHNHAsR/8N4qIowpb+s6LiLQhf0eSJEmSpLpcwSlJkiRJJS4itgeeBPoC/wFeAYYDtwF3r+OpnYD7gQHAPUA1cDzwS6Arq7fSfQToA3wNeBm4vdY5RjUi6kvA9cDpwKeBvzbiuY01FHgWeAO4pjA+AXgkIvYF7gXmAzeR/b2dAtwTEdumlCY1cL7zgCMKx98L7A+cCRwcEXunlGauOjAihpD9nQ0FHi8c3wM4Frg3Ir6QUrqqgc9xEtn2vfcAfyo8X5IkSZLUSBackiRJklRkhRWR9U1IKV3TxFNeRlbSfSml9Mdan+do1l1wDiArLA9PKS0pPOcnwNvAeRHx85TSipTSIxExgazgHNXULXYLvg98DPhpRNyUUlrcjHOty0HAD1JKP1s1ERE/BC4gKz5vJvv7qik89gDwN7Ii87wGznc0sHdK6aVa57sEOJesEP5srWOvBYYAp6aUbqx1fB+y4vN3EXFnSml6vc9xDHBMSuneJvx5JUmSJEkFblErSZIkScX34wZuZzTlRBExGDiE7PqWV9R+LKV0D/Df9Zziq6vKzcJzZgB3AL2B7ZqSaV1SSpOBS4GBwNeLff5aJpAVj7VdW7jvAnxrVblZ8A+yFawj1nK+62qXmwXnA/OA0yKiC0BE7EZWrv6rdrkJkFKaS/bfuitwYgOf4w7LTUmSJElqPldwSpIkSVKRpZRi/UdtsBGF+6frFXarPAEctpbnzkspjWlgfnLhfuNmZlubX5CtePx2RFzVwErGYhiVUlpZb+69wv3bKaUFtR9IKa2MiOnAoLWc79H6EymleRExiqzQ3IFsu959Cw/3XstK3X6F+x0aeOy5tXxuSZIkSVIjWHBKkiRJUmnrXbhfW0m4rvJw7lrmqwv3HZoSaH1SSvMLW+H+gWwV5Nkt8GnmNfB5qyOiwccKqsmuS9qQtf09Tivcr/rvsEnh/vDCbW16ruNckiRJkqRmcItaSZIkSSpt8wv3m6/l8bXN5+0Ksmt9fj4iGlrNuEpi7W++7VPsUOuwtr/HLQr38+rdfy2lFOu4ndnAuVJRE0uSJElSO2XBKUmSJEmlbdV1IfeNiIZ+htu/SJ9n1XavRVnVmVKqBv63cL5frePQ94HB9ScjogNrv15mSziogQy9CxmWAm8Upp8p3B/QOrEkSZIkSfVZcEqSJElSCUspTQYeAbYGvlD7sYg4irVff7Ox3idbYbhlkc5HSul24HHgWGC/tRz2HLBlRBxRb/4HwJBiZdkAp0fE7vXmzifbmvaGlNIygJRSFdmf6X8i4jMNnSgidomIzVoyrCRJkiS1Z16DU5IkSZJK3znAk8DlEXEM8AowHDgRuAM4DqhpzidIKS2MiGeBAyLi72Tby64E7kwpvdKMU3+TbNXj1mt5/NfAkcAdEXETMAf4EDCMrNg9uBmfuzHuAZ6MiJuBqWQrY/cHJgDfqXfsacBDwF8i4qvAs2TXOx0E7ArsDOwLzGiN4JIkSZLU3riCU5IkSZJKXErpdbLC7DayrVHPBYYCJwBPFA6b39BzG+l04D/AUcCPgZ8CezTnhCml54Cb1vH4g8DxwGjgFODTZKXiXsDE5nzuRroE+BLZlrTnAtsD1wAfSinVKSpTSlOAkcD3yUrgTwBfJStmJ5GttH21dWJLkiRJUvsTKaW8M0iSJEmSmqiw2vI0YPuU0lt555EkSZIkqaW5glOSJEmSSlxEVETEFg3MHwp8HHjdclOSJEmS1F54DU5JkiRJKn2dgckR8TDwJlAN7AQcDiwnu0anJEmSJEntglvUSpIkSVKJi4gOwKXAIcAgoDswC3gM+GVK6aX80kmSJEmS1LosOCVJkiRJkiRJkiSVDa/BKUmSJEmSJEmSJKlsWHBKkiRJkiRJkiRJKhsWnJIkSZIkSZIkSZLKhgWnJEmSJEmSJEmSpLJhwSlJkiRJkiRJkiSpbPx/1bkZLtzvoC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415386" y="2831513"/>
            <a:ext cx="11224849" cy="34385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4599972" y="1911656"/>
            <a:ext cx="6858000" cy="36957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37253"/>
            <a:ext cx="9745589" cy="14397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a:t>
            </a:r>
            <a:r>
              <a:rPr lang="en-US" sz="2200" dirty="0" smtClean="0">
                <a:solidFill>
                  <a:schemeClr val="accent3">
                    <a:lumMod val="25000"/>
                  </a:schemeClr>
                </a:solidFill>
                <a:latin typeface="Abadi" panose="020B0604020104020204" pitchFamily="34" charset="0"/>
              </a:rPr>
              <a:t>the names of the unique launch 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727148" y="1454513"/>
            <a:ext cx="10601325" cy="31337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88095"/>
            <a:ext cx="9745589" cy="88886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a:t>
            </a:r>
            <a:r>
              <a:rPr lang="en-US" sz="2200" dirty="0" smtClean="0">
                <a:solidFill>
                  <a:schemeClr val="accent3">
                    <a:lumMod val="25000"/>
                  </a:schemeClr>
                </a:solidFill>
                <a:latin typeface="Abadi" panose="020B0604020104020204" pitchFamily="34" charset="0"/>
              </a:rPr>
              <a:t>CCA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p:cNvPicPr>
            <a:picLocks noChangeAspect="1"/>
          </p:cNvPicPr>
          <p:nvPr/>
        </p:nvPicPr>
        <p:blipFill>
          <a:blip r:embed="rId3"/>
          <a:stretch>
            <a:fillRect/>
          </a:stretch>
        </p:blipFill>
        <p:spPr>
          <a:xfrm>
            <a:off x="355760" y="1561221"/>
            <a:ext cx="11344102" cy="34766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770010" y="3327400"/>
            <a:ext cx="10220325" cy="24479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calculated </a:t>
            </a:r>
            <a:r>
              <a:rPr lang="en-US" sz="2200" dirty="0">
                <a:solidFill>
                  <a:schemeClr val="accent3">
                    <a:lumMod val="25000"/>
                  </a:schemeClr>
                </a:solidFill>
                <a:latin typeface="Abadi" panose="020B0604020104020204" pitchFamily="34" charset="0"/>
              </a:rPr>
              <a:t>the average payload mass carried by booster version F9 </a:t>
            </a:r>
            <a:r>
              <a:rPr lang="en-US" sz="2200" dirty="0" smtClean="0">
                <a:solidFill>
                  <a:schemeClr val="accent3">
                    <a:lumMod val="25000"/>
                  </a:schemeClr>
                </a:solidFill>
                <a:latin typeface="Abadi" panose="020B0604020104020204" pitchFamily="34" charset="0"/>
              </a:rPr>
              <a:t>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370716" y="3429000"/>
            <a:ext cx="10544175" cy="24574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a:t>
            </a:r>
            <a:r>
              <a:rPr lang="en-US" sz="2400" dirty="0" smtClean="0">
                <a:latin typeface="Abadi" panose="020B0604020104020204" pitchFamily="34" charset="0"/>
              </a:rPr>
              <a:t>2017-01-05</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654470" y="3482398"/>
            <a:ext cx="10420350" cy="25431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78775"/>
            <a:ext cx="9745589" cy="1098187"/>
          </a:xfrm>
          <a:prstGeom prst="rect">
            <a:avLst/>
          </a:prstGeom>
        </p:spPr>
        <p:txBody>
          <a:bodyPr lIns="91440" tIns="45720" rIns="91440" bIns="45720" anchor="t">
            <a:normAutofit fontScale="92500"/>
          </a:bodyPr>
          <a:lstStyle/>
          <a:p>
            <a:pPr>
              <a:lnSpc>
                <a:spcPct val="100000"/>
              </a:lnSpc>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100012" y="1784330"/>
            <a:ext cx="11991975" cy="25622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2089224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07615"/>
            <a:ext cx="9745589" cy="1494794"/>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p:cNvPicPr>
            <a:picLocks noChangeAspect="1"/>
          </p:cNvPicPr>
          <p:nvPr/>
        </p:nvPicPr>
        <p:blipFill>
          <a:blip r:embed="rId3"/>
          <a:stretch>
            <a:fillRect/>
          </a:stretch>
        </p:blipFill>
        <p:spPr>
          <a:xfrm>
            <a:off x="831923" y="2771890"/>
            <a:ext cx="10391775" cy="38481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75383"/>
            <a:ext cx="9745589" cy="701580"/>
          </a:xfrm>
          <a:prstGeom prst="rect">
            <a:avLst/>
          </a:prstGeom>
        </p:spPr>
        <p:txBody>
          <a:bodyPr>
            <a:normAutofit lnSpcReduction="10000"/>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451692" y="1637889"/>
            <a:ext cx="11561284" cy="34766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a:t>
            </a:r>
            <a:r>
              <a:rPr lang="en-US" sz="2200" dirty="0" smtClean="0">
                <a:solidFill>
                  <a:schemeClr val="accent3">
                    <a:lumMod val="25000"/>
                  </a:schemeClr>
                </a:solidFill>
                <a:latin typeface="Abadi"/>
              </a:rPr>
              <a:t>2015</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773720" y="3845142"/>
            <a:ext cx="10213066" cy="23812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34707"/>
            <a:ext cx="9745589" cy="1142255"/>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used WHERE and GROUP BY and ORDER BY.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770011" y="1322425"/>
            <a:ext cx="10752464" cy="319449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1732925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89922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3208539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1340710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5805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22103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04654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882212"/>
            <a:ext cx="10279907" cy="967746"/>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best model is Decision Tree with an Accuracy of 88.75%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620971"/>
            <a:ext cx="10687961" cy="32194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65451" y="1650842"/>
            <a:ext cx="42201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74786" y="1557337"/>
            <a:ext cx="5153025" cy="37433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81603"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This project and analysis allow us to conclude the following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a:t>
            </a:r>
            <a:r>
              <a:rPr lang="en-US" sz="2200" dirty="0" smtClean="0">
                <a:latin typeface="Abadi" panose="020B0604020104020204" pitchFamily="34" charset="0"/>
              </a:rPr>
              <a:t>is in continuous increase since 2013.</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5932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err="1" smtClean="0">
                <a:solidFill>
                  <a:schemeClr val="accent3">
                    <a:lumMod val="25000"/>
                  </a:schemeClr>
                </a:solidFill>
                <a:latin typeface="Abadi" panose="020B0604020104020204" pitchFamily="34" charset="0"/>
              </a:rPr>
              <a:t>Jupyter</a:t>
            </a:r>
            <a:r>
              <a:rPr lang="en-US" sz="2200" dirty="0" smtClean="0">
                <a:solidFill>
                  <a:schemeClr val="accent3">
                    <a:lumMod val="25000"/>
                  </a:schemeClr>
                </a:solidFill>
                <a:latin typeface="Abadi" panose="020B0604020104020204" pitchFamily="34" charset="0"/>
              </a:rPr>
              <a:t> notebook is on the link below : </a:t>
            </a:r>
            <a:endParaRPr lang="en-US" sz="2200" dirty="0">
              <a:solidFill>
                <a:schemeClr val="accent3">
                  <a:lumMod val="25000"/>
                </a:schemeClr>
              </a:solidFill>
              <a:latin typeface="Abadi" panose="020B0604020104020204" pitchFamily="34" charset="0"/>
            </a:endParaRPr>
          </a:p>
          <a:p>
            <a:r>
              <a:rPr lang="en-US" dirty="0">
                <a:hlinkClick r:id="rId3"/>
              </a:rPr>
              <a:t>https://github.com/Abdelilahelhadfaoui/Datascience-Capstone-project/blob/master/Week%201%20:%</a:t>
            </a:r>
            <a:r>
              <a:rPr lang="en-US" dirty="0" smtClean="0">
                <a:hlinkClick r:id="rId3"/>
              </a:rPr>
              <a:t>20Data%20collection%20with%20webscrapping.ipynb</a:t>
            </a:r>
            <a:endParaRPr lang="en-US" dirty="0" smtClean="0"/>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5004664"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smtClean="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is on the link below </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https://github.com/Abdelilahelhadfaoui/Datascience-Capstone-project/blob/master/Week%201%20:%</a:t>
            </a:r>
            <a:r>
              <a:rPr lang="en-US" sz="2200" dirty="0" smtClean="0">
                <a:solidFill>
                  <a:schemeClr val="accent3">
                    <a:lumMod val="25000"/>
                  </a:schemeClr>
                </a:solidFill>
                <a:latin typeface="Abadi" panose="020B0604020104020204" pitchFamily="34" charset="0"/>
                <a:hlinkClick r:id="rId3"/>
              </a:rPr>
              <a:t>20Data%20collection%20with%20webscrapping.ipynb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4"/>
          <a:stretch>
            <a:fillRect/>
          </a:stretch>
        </p:blipFill>
        <p:spPr>
          <a:xfrm>
            <a:off x="6027811" y="1697573"/>
            <a:ext cx="5041826" cy="35657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schemas.microsoft.com/office/2006/documentManagement/types"/>
    <ds:schemaRef ds:uri="http://purl.org/dc/elements/1.1/"/>
    <ds:schemaRef ds:uri="http://schemas.openxmlformats.org/package/2006/metadata/core-properties"/>
    <ds:schemaRef ds:uri="155be751-a274-42e8-93fb-f39d3b9bccc8"/>
    <ds:schemaRef ds:uri="http://schemas.microsoft.com/office/2006/metadata/properties"/>
    <ds:schemaRef ds:uri="http://purl.org/dc/terms/"/>
    <ds:schemaRef ds:uri="http://schemas.microsoft.com/office/infopath/2007/PartnerControls"/>
    <ds:schemaRef ds:uri="f80a141d-92ca-4d3d-9308-f7e7b1d44ce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209</TotalTime>
  <Words>1630</Words>
  <Application>Microsoft Office PowerPoint</Application>
  <PresentationFormat>Widescreen</PresentationFormat>
  <Paragraphs>202</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Abdelilah El Hadfaoui</cp:lastModifiedBy>
  <cp:revision>237</cp:revision>
  <dcterms:created xsi:type="dcterms:W3CDTF">2021-04-29T18:58:34Z</dcterms:created>
  <dcterms:modified xsi:type="dcterms:W3CDTF">2022-04-09T12:06:05Z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